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1" r:id="rId5"/>
    <p:sldId id="274" r:id="rId6"/>
    <p:sldId id="283" r:id="rId7"/>
    <p:sldId id="298" r:id="rId8"/>
    <p:sldId id="273" r:id="rId9"/>
    <p:sldId id="316" r:id="rId10"/>
    <p:sldId id="317" r:id="rId11"/>
    <p:sldId id="279" r:id="rId12"/>
    <p:sldId id="281" r:id="rId13"/>
    <p:sldId id="300" r:id="rId14"/>
    <p:sldId id="303" r:id="rId15"/>
    <p:sldId id="289" r:id="rId16"/>
    <p:sldId id="290" r:id="rId17"/>
    <p:sldId id="318" r:id="rId18"/>
    <p:sldId id="319" r:id="rId19"/>
    <p:sldId id="309" r:id="rId20"/>
    <p:sldId id="310" r:id="rId21"/>
    <p:sldId id="294" r:id="rId22"/>
    <p:sldId id="311" r:id="rId23"/>
    <p:sldId id="312" r:id="rId24"/>
    <p:sldId id="291"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E0E3E7"/>
    <a:srgbClr val="D5D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9E37C-CA7F-4695-BAA2-7ABDFD171C4F}" v="6" dt="2025-04-01T14:56:26.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onha Emilie" userId="73d3a0b5-14fb-4455-8401-6b9afdbc0d86" providerId="ADAL" clId="{FBC9E37C-CA7F-4695-BAA2-7ABDFD171C4F}"/>
    <pc:docChg chg="custSel modSld">
      <pc:chgData name="Noronha Emilie" userId="73d3a0b5-14fb-4455-8401-6b9afdbc0d86" providerId="ADAL" clId="{FBC9E37C-CA7F-4695-BAA2-7ABDFD171C4F}" dt="2025-04-01T14:57:49.038" v="415" actId="20577"/>
      <pc:docMkLst>
        <pc:docMk/>
      </pc:docMkLst>
      <pc:sldChg chg="modSp mod">
        <pc:chgData name="Noronha Emilie" userId="73d3a0b5-14fb-4455-8401-6b9afdbc0d86" providerId="ADAL" clId="{FBC9E37C-CA7F-4695-BAA2-7ABDFD171C4F}" dt="2025-04-01T10:21:27.165" v="3" actId="20577"/>
        <pc:sldMkLst>
          <pc:docMk/>
          <pc:sldMk cId="2021548168" sldId="271"/>
        </pc:sldMkLst>
        <pc:spChg chg="mod">
          <ac:chgData name="Noronha Emilie" userId="73d3a0b5-14fb-4455-8401-6b9afdbc0d86" providerId="ADAL" clId="{FBC9E37C-CA7F-4695-BAA2-7ABDFD171C4F}" dt="2025-04-01T10:21:27.165" v="3" actId="20577"/>
          <ac:spMkLst>
            <pc:docMk/>
            <pc:sldMk cId="2021548168" sldId="271"/>
            <ac:spMk id="4" creationId="{E9E26D41-653A-4AF0-BE49-EFA5DAB1012E}"/>
          </ac:spMkLst>
        </pc:spChg>
      </pc:sldChg>
      <pc:sldChg chg="delSp modSp mod">
        <pc:chgData name="Noronha Emilie" userId="73d3a0b5-14fb-4455-8401-6b9afdbc0d86" providerId="ADAL" clId="{FBC9E37C-CA7F-4695-BAA2-7ABDFD171C4F}" dt="2025-04-01T14:48:49.528" v="253" actId="1076"/>
        <pc:sldMkLst>
          <pc:docMk/>
          <pc:sldMk cId="1193708597" sldId="273"/>
        </pc:sldMkLst>
        <pc:spChg chg="del">
          <ac:chgData name="Noronha Emilie" userId="73d3a0b5-14fb-4455-8401-6b9afdbc0d86" providerId="ADAL" clId="{FBC9E37C-CA7F-4695-BAA2-7ABDFD171C4F}" dt="2025-04-01T14:48:45.723" v="251" actId="478"/>
          <ac:spMkLst>
            <pc:docMk/>
            <pc:sldMk cId="1193708597" sldId="273"/>
            <ac:spMk id="10" creationId="{08989871-D05C-FD6A-7C18-382A69E98A5A}"/>
          </ac:spMkLst>
        </pc:spChg>
        <pc:spChg chg="del">
          <ac:chgData name="Noronha Emilie" userId="73d3a0b5-14fb-4455-8401-6b9afdbc0d86" providerId="ADAL" clId="{FBC9E37C-CA7F-4695-BAA2-7ABDFD171C4F}" dt="2025-04-01T14:48:47.106" v="252" actId="478"/>
          <ac:spMkLst>
            <pc:docMk/>
            <pc:sldMk cId="1193708597" sldId="273"/>
            <ac:spMk id="11" creationId="{3A1A1D09-E5CA-B815-958B-A0B4FCC988C9}"/>
          </ac:spMkLst>
        </pc:spChg>
        <pc:spChg chg="del">
          <ac:chgData name="Noronha Emilie" userId="73d3a0b5-14fb-4455-8401-6b9afdbc0d86" providerId="ADAL" clId="{FBC9E37C-CA7F-4695-BAA2-7ABDFD171C4F}" dt="2025-04-01T14:48:41.837" v="249" actId="478"/>
          <ac:spMkLst>
            <pc:docMk/>
            <pc:sldMk cId="1193708597" sldId="273"/>
            <ac:spMk id="14" creationId="{E478AC46-18D9-D92D-7BF2-F4E89C9B439F}"/>
          </ac:spMkLst>
        </pc:spChg>
        <pc:spChg chg="del">
          <ac:chgData name="Noronha Emilie" userId="73d3a0b5-14fb-4455-8401-6b9afdbc0d86" providerId="ADAL" clId="{FBC9E37C-CA7F-4695-BAA2-7ABDFD171C4F}" dt="2025-04-01T14:48:43.316" v="250" actId="478"/>
          <ac:spMkLst>
            <pc:docMk/>
            <pc:sldMk cId="1193708597" sldId="273"/>
            <ac:spMk id="15" creationId="{3C993CCC-34D7-CD8C-817F-486AD51CE34B}"/>
          </ac:spMkLst>
        </pc:spChg>
        <pc:picChg chg="mod">
          <ac:chgData name="Noronha Emilie" userId="73d3a0b5-14fb-4455-8401-6b9afdbc0d86" providerId="ADAL" clId="{FBC9E37C-CA7F-4695-BAA2-7ABDFD171C4F}" dt="2025-04-01T14:48:49.528" v="253" actId="1076"/>
          <ac:picMkLst>
            <pc:docMk/>
            <pc:sldMk cId="1193708597" sldId="273"/>
            <ac:picMk id="13" creationId="{0AA4F8A7-CCF8-1199-9B4A-C0EF09F16AEF}"/>
          </ac:picMkLst>
        </pc:picChg>
      </pc:sldChg>
      <pc:sldChg chg="modSp mod">
        <pc:chgData name="Noronha Emilie" userId="73d3a0b5-14fb-4455-8401-6b9afdbc0d86" providerId="ADAL" clId="{FBC9E37C-CA7F-4695-BAA2-7ABDFD171C4F}" dt="2025-04-01T14:57:49.038" v="415" actId="20577"/>
        <pc:sldMkLst>
          <pc:docMk/>
          <pc:sldMk cId="3218732775" sldId="291"/>
        </pc:sldMkLst>
        <pc:spChg chg="mod">
          <ac:chgData name="Noronha Emilie" userId="73d3a0b5-14fb-4455-8401-6b9afdbc0d86" providerId="ADAL" clId="{FBC9E37C-CA7F-4695-BAA2-7ABDFD171C4F}" dt="2025-04-01T14:57:49.038" v="415" actId="20577"/>
          <ac:spMkLst>
            <pc:docMk/>
            <pc:sldMk cId="3218732775" sldId="291"/>
            <ac:spMk id="5" creationId="{BF4F8CEA-923E-4DA3-82EF-0F0A1AE06B4F}"/>
          </ac:spMkLst>
        </pc:spChg>
      </pc:sldChg>
      <pc:sldChg chg="addSp delSp modSp mod">
        <pc:chgData name="Noronha Emilie" userId="73d3a0b5-14fb-4455-8401-6b9afdbc0d86" providerId="ADAL" clId="{FBC9E37C-CA7F-4695-BAA2-7ABDFD171C4F}" dt="2025-04-01T14:48:34.789" v="248" actId="1076"/>
        <pc:sldMkLst>
          <pc:docMk/>
          <pc:sldMk cId="878563906" sldId="298"/>
        </pc:sldMkLst>
        <pc:spChg chg="add mod">
          <ac:chgData name="Noronha Emilie" userId="73d3a0b5-14fb-4455-8401-6b9afdbc0d86" providerId="ADAL" clId="{FBC9E37C-CA7F-4695-BAA2-7ABDFD171C4F}" dt="2025-04-01T14:47:24.398" v="234" actId="1076"/>
          <ac:spMkLst>
            <pc:docMk/>
            <pc:sldMk cId="878563906" sldId="298"/>
            <ac:spMk id="3" creationId="{A72A9679-724C-CB75-1B12-026B677D7B18}"/>
          </ac:spMkLst>
        </pc:spChg>
        <pc:spChg chg="add mod">
          <ac:chgData name="Noronha Emilie" userId="73d3a0b5-14fb-4455-8401-6b9afdbc0d86" providerId="ADAL" clId="{FBC9E37C-CA7F-4695-BAA2-7ABDFD171C4F}" dt="2025-04-01T14:48:02.284" v="244" actId="1076"/>
          <ac:spMkLst>
            <pc:docMk/>
            <pc:sldMk cId="878563906" sldId="298"/>
            <ac:spMk id="4" creationId="{9FE821B3-E855-0EC1-0141-B9CB8CB96910}"/>
          </ac:spMkLst>
        </pc:spChg>
        <pc:spChg chg="add mod">
          <ac:chgData name="Noronha Emilie" userId="73d3a0b5-14fb-4455-8401-6b9afdbc0d86" providerId="ADAL" clId="{FBC9E37C-CA7F-4695-BAA2-7ABDFD171C4F}" dt="2025-04-01T14:48:20.457" v="247" actId="1076"/>
          <ac:spMkLst>
            <pc:docMk/>
            <pc:sldMk cId="878563906" sldId="298"/>
            <ac:spMk id="5" creationId="{FD9710F0-A1E7-1E96-0F9E-7E8F2FB675B8}"/>
          </ac:spMkLst>
        </pc:spChg>
        <pc:spChg chg="mod">
          <ac:chgData name="Noronha Emilie" userId="73d3a0b5-14fb-4455-8401-6b9afdbc0d86" providerId="ADAL" clId="{FBC9E37C-CA7F-4695-BAA2-7ABDFD171C4F}" dt="2025-04-01T14:48:34.789" v="248" actId="1076"/>
          <ac:spMkLst>
            <pc:docMk/>
            <pc:sldMk cId="878563906" sldId="298"/>
            <ac:spMk id="27" creationId="{20D97C68-8B81-A76E-DBB4-F20613E930A7}"/>
          </ac:spMkLst>
        </pc:spChg>
        <pc:spChg chg="mod">
          <ac:chgData name="Noronha Emilie" userId="73d3a0b5-14fb-4455-8401-6b9afdbc0d86" providerId="ADAL" clId="{FBC9E37C-CA7F-4695-BAA2-7ABDFD171C4F}" dt="2025-04-01T14:47:27.399" v="235" actId="1076"/>
          <ac:spMkLst>
            <pc:docMk/>
            <pc:sldMk cId="878563906" sldId="298"/>
            <ac:spMk id="41" creationId="{BC2DD09C-B211-095A-F4FD-FC1CF7A33D0A}"/>
          </ac:spMkLst>
        </pc:spChg>
        <pc:spChg chg="del">
          <ac:chgData name="Noronha Emilie" userId="73d3a0b5-14fb-4455-8401-6b9afdbc0d86" providerId="ADAL" clId="{FBC9E37C-CA7F-4695-BAA2-7ABDFD171C4F}" dt="2025-04-01T14:40:17.857" v="11" actId="478"/>
          <ac:spMkLst>
            <pc:docMk/>
            <pc:sldMk cId="878563906" sldId="298"/>
            <ac:spMk id="42" creationId="{A485B584-10AE-AD70-5B13-7897021EDFAF}"/>
          </ac:spMkLst>
        </pc:spChg>
        <pc:spChg chg="mod">
          <ac:chgData name="Noronha Emilie" userId="73d3a0b5-14fb-4455-8401-6b9afdbc0d86" providerId="ADAL" clId="{FBC9E37C-CA7F-4695-BAA2-7ABDFD171C4F}" dt="2025-04-01T14:47:58.608" v="243" actId="1076"/>
          <ac:spMkLst>
            <pc:docMk/>
            <pc:sldMk cId="878563906" sldId="298"/>
            <ac:spMk id="43" creationId="{AFA915D1-C9D5-A849-E108-3501DC7B18AE}"/>
          </ac:spMkLst>
        </pc:spChg>
        <pc:spChg chg="del">
          <ac:chgData name="Noronha Emilie" userId="73d3a0b5-14fb-4455-8401-6b9afdbc0d86" providerId="ADAL" clId="{FBC9E37C-CA7F-4695-BAA2-7ABDFD171C4F}" dt="2025-04-01T14:40:35.096" v="20" actId="478"/>
          <ac:spMkLst>
            <pc:docMk/>
            <pc:sldMk cId="878563906" sldId="298"/>
            <ac:spMk id="44" creationId="{642EC665-7282-5BD4-C15A-F988A22147DE}"/>
          </ac:spMkLst>
        </pc:spChg>
        <pc:spChg chg="mod">
          <ac:chgData name="Noronha Emilie" userId="73d3a0b5-14fb-4455-8401-6b9afdbc0d86" providerId="ADAL" clId="{FBC9E37C-CA7F-4695-BAA2-7ABDFD171C4F}" dt="2025-04-01T14:48:16.580" v="246" actId="14100"/>
          <ac:spMkLst>
            <pc:docMk/>
            <pc:sldMk cId="878563906" sldId="298"/>
            <ac:spMk id="45" creationId="{0A0ACCD2-14D5-2085-9609-A6AED328EE02}"/>
          </ac:spMkLst>
        </pc:spChg>
        <pc:spChg chg="del">
          <ac:chgData name="Noronha Emilie" userId="73d3a0b5-14fb-4455-8401-6b9afdbc0d86" providerId="ADAL" clId="{FBC9E37C-CA7F-4695-BAA2-7ABDFD171C4F}" dt="2025-04-01T14:41:25.742" v="30" actId="478"/>
          <ac:spMkLst>
            <pc:docMk/>
            <pc:sldMk cId="878563906" sldId="298"/>
            <ac:spMk id="46" creationId="{432DFD0E-F0E9-0D5D-9084-79D9EF9D0D86}"/>
          </ac:spMkLst>
        </pc:spChg>
        <pc:picChg chg="del">
          <ac:chgData name="Noronha Emilie" userId="73d3a0b5-14fb-4455-8401-6b9afdbc0d86" providerId="ADAL" clId="{FBC9E37C-CA7F-4695-BAA2-7ABDFD171C4F}" dt="2025-04-01T14:40:16.628" v="10" actId="478"/>
          <ac:picMkLst>
            <pc:docMk/>
            <pc:sldMk cId="878563906" sldId="298"/>
            <ac:picMk id="40" creationId="{D293B387-184C-23C4-4D4A-B269D3FEA012}"/>
          </ac:picMkLst>
        </pc:picChg>
        <pc:picChg chg="del">
          <ac:chgData name="Noronha Emilie" userId="73d3a0b5-14fb-4455-8401-6b9afdbc0d86" providerId="ADAL" clId="{FBC9E37C-CA7F-4695-BAA2-7ABDFD171C4F}" dt="2025-04-01T14:40:13.696" v="8" actId="478"/>
          <ac:picMkLst>
            <pc:docMk/>
            <pc:sldMk cId="878563906" sldId="298"/>
            <ac:picMk id="47" creationId="{B0F85B77-ABCE-6A10-3822-2443E2191A77}"/>
          </ac:picMkLst>
        </pc:picChg>
        <pc:picChg chg="del">
          <ac:chgData name="Noronha Emilie" userId="73d3a0b5-14fb-4455-8401-6b9afdbc0d86" providerId="ADAL" clId="{FBC9E37C-CA7F-4695-BAA2-7ABDFD171C4F}" dt="2025-04-01T14:40:15.307" v="9" actId="478"/>
          <ac:picMkLst>
            <pc:docMk/>
            <pc:sldMk cId="878563906" sldId="298"/>
            <ac:picMk id="48" creationId="{BD07920E-3602-AE51-D956-72C84D27460C}"/>
          </ac:picMkLst>
        </pc:picChg>
        <pc:picChg chg="del">
          <ac:chgData name="Noronha Emilie" userId="73d3a0b5-14fb-4455-8401-6b9afdbc0d86" providerId="ADAL" clId="{FBC9E37C-CA7F-4695-BAA2-7ABDFD171C4F}" dt="2025-04-01T14:40:12.210" v="7" actId="478"/>
          <ac:picMkLst>
            <pc:docMk/>
            <pc:sldMk cId="878563906" sldId="298"/>
            <ac:picMk id="49" creationId="{2BCB68A1-3255-64CC-403F-835219E412C1}"/>
          </ac:picMkLst>
        </pc:picChg>
        <pc:picChg chg="del">
          <ac:chgData name="Noronha Emilie" userId="73d3a0b5-14fb-4455-8401-6b9afdbc0d86" providerId="ADAL" clId="{FBC9E37C-CA7F-4695-BAA2-7ABDFD171C4F}" dt="2025-04-01T14:40:08.668" v="4" actId="478"/>
          <ac:picMkLst>
            <pc:docMk/>
            <pc:sldMk cId="878563906" sldId="298"/>
            <ac:picMk id="50" creationId="{6FEC0216-CFEF-75AD-2AA7-69768307F766}"/>
          </ac:picMkLst>
        </pc:picChg>
        <pc:picChg chg="del">
          <ac:chgData name="Noronha Emilie" userId="73d3a0b5-14fb-4455-8401-6b9afdbc0d86" providerId="ADAL" clId="{FBC9E37C-CA7F-4695-BAA2-7ABDFD171C4F}" dt="2025-04-01T14:40:09.913" v="5" actId="478"/>
          <ac:picMkLst>
            <pc:docMk/>
            <pc:sldMk cId="878563906" sldId="298"/>
            <ac:picMk id="52" creationId="{78036EAE-55A1-3D9F-1F02-58AEAEED8048}"/>
          </ac:picMkLst>
        </pc:picChg>
        <pc:picChg chg="del">
          <ac:chgData name="Noronha Emilie" userId="73d3a0b5-14fb-4455-8401-6b9afdbc0d86" providerId="ADAL" clId="{FBC9E37C-CA7F-4695-BAA2-7ABDFD171C4F}" dt="2025-04-01T14:40:11.073" v="6" actId="478"/>
          <ac:picMkLst>
            <pc:docMk/>
            <pc:sldMk cId="878563906" sldId="298"/>
            <ac:picMk id="53" creationId="{4BB63E93-77C1-9D14-C80B-C4EA26FB51E0}"/>
          </ac:picMkLst>
        </pc:picChg>
        <pc:picChg chg="del">
          <ac:chgData name="Noronha Emilie" userId="73d3a0b5-14fb-4455-8401-6b9afdbc0d86" providerId="ADAL" clId="{FBC9E37C-CA7F-4695-BAA2-7ABDFD171C4F}" dt="2025-04-01T14:40:24.170" v="14" actId="478"/>
          <ac:picMkLst>
            <pc:docMk/>
            <pc:sldMk cId="878563906" sldId="298"/>
            <ac:picMk id="54" creationId="{F4C061AC-9242-60D8-F633-CB55AF2A3364}"/>
          </ac:picMkLst>
        </pc:picChg>
        <pc:picChg chg="del">
          <ac:chgData name="Noronha Emilie" userId="73d3a0b5-14fb-4455-8401-6b9afdbc0d86" providerId="ADAL" clId="{FBC9E37C-CA7F-4695-BAA2-7ABDFD171C4F}" dt="2025-04-01T14:40:26.950" v="16" actId="478"/>
          <ac:picMkLst>
            <pc:docMk/>
            <pc:sldMk cId="878563906" sldId="298"/>
            <ac:picMk id="55" creationId="{6C8431EF-0195-0CFF-5EF2-613EA7A72746}"/>
          </ac:picMkLst>
        </pc:picChg>
        <pc:picChg chg="del">
          <ac:chgData name="Noronha Emilie" userId="73d3a0b5-14fb-4455-8401-6b9afdbc0d86" providerId="ADAL" clId="{FBC9E37C-CA7F-4695-BAA2-7ABDFD171C4F}" dt="2025-04-01T14:40:25.376" v="15" actId="478"/>
          <ac:picMkLst>
            <pc:docMk/>
            <pc:sldMk cId="878563906" sldId="298"/>
            <ac:picMk id="56" creationId="{82475FE8-5247-175A-5E91-ACBD4A7224A4}"/>
          </ac:picMkLst>
        </pc:picChg>
        <pc:picChg chg="del">
          <ac:chgData name="Noronha Emilie" userId="73d3a0b5-14fb-4455-8401-6b9afdbc0d86" providerId="ADAL" clId="{FBC9E37C-CA7F-4695-BAA2-7ABDFD171C4F}" dt="2025-04-01T14:40:28.207" v="17" actId="478"/>
          <ac:picMkLst>
            <pc:docMk/>
            <pc:sldMk cId="878563906" sldId="298"/>
            <ac:picMk id="57" creationId="{E318F6CF-14BA-64A8-1DB0-75F85BBE0A61}"/>
          </ac:picMkLst>
        </pc:picChg>
        <pc:picChg chg="del">
          <ac:chgData name="Noronha Emilie" userId="73d3a0b5-14fb-4455-8401-6b9afdbc0d86" providerId="ADAL" clId="{FBC9E37C-CA7F-4695-BAA2-7ABDFD171C4F}" dt="2025-04-01T14:40:32.180" v="19" actId="478"/>
          <ac:picMkLst>
            <pc:docMk/>
            <pc:sldMk cId="878563906" sldId="298"/>
            <ac:picMk id="58" creationId="{79929B21-A840-909B-5431-C50A9BBFE0B8}"/>
          </ac:picMkLst>
        </pc:picChg>
        <pc:picChg chg="del">
          <ac:chgData name="Noronha Emilie" userId="73d3a0b5-14fb-4455-8401-6b9afdbc0d86" providerId="ADAL" clId="{FBC9E37C-CA7F-4695-BAA2-7ABDFD171C4F}" dt="2025-04-01T14:40:30.945" v="18" actId="478"/>
          <ac:picMkLst>
            <pc:docMk/>
            <pc:sldMk cId="878563906" sldId="298"/>
            <ac:picMk id="59" creationId="{CE04CB5E-8D1E-9DB0-59E7-BC0F5788C7EC}"/>
          </ac:picMkLst>
        </pc:picChg>
        <pc:picChg chg="del">
          <ac:chgData name="Noronha Emilie" userId="73d3a0b5-14fb-4455-8401-6b9afdbc0d86" providerId="ADAL" clId="{FBC9E37C-CA7F-4695-BAA2-7ABDFD171C4F}" dt="2025-04-01T14:40:22.682" v="13" actId="478"/>
          <ac:picMkLst>
            <pc:docMk/>
            <pc:sldMk cId="878563906" sldId="298"/>
            <ac:picMk id="60" creationId="{8DAFA29F-619C-8623-6FB7-4094A9709E45}"/>
          </ac:picMkLst>
        </pc:picChg>
        <pc:picChg chg="del">
          <ac:chgData name="Noronha Emilie" userId="73d3a0b5-14fb-4455-8401-6b9afdbc0d86" providerId="ADAL" clId="{FBC9E37C-CA7F-4695-BAA2-7ABDFD171C4F}" dt="2025-04-01T14:41:23.263" v="28" actId="478"/>
          <ac:picMkLst>
            <pc:docMk/>
            <pc:sldMk cId="878563906" sldId="298"/>
            <ac:picMk id="61" creationId="{6443D20B-DAAC-11DD-1A26-DC8419299B11}"/>
          </ac:picMkLst>
        </pc:picChg>
        <pc:picChg chg="del">
          <ac:chgData name="Noronha Emilie" userId="73d3a0b5-14fb-4455-8401-6b9afdbc0d86" providerId="ADAL" clId="{FBC9E37C-CA7F-4695-BAA2-7ABDFD171C4F}" dt="2025-04-01T14:41:24.379" v="29" actId="478"/>
          <ac:picMkLst>
            <pc:docMk/>
            <pc:sldMk cId="878563906" sldId="298"/>
            <ac:picMk id="62" creationId="{A3510EF5-54D3-E36B-41E2-82A47CAB3C4A}"/>
          </ac:picMkLst>
        </pc:picChg>
        <pc:picChg chg="del">
          <ac:chgData name="Noronha Emilie" userId="73d3a0b5-14fb-4455-8401-6b9afdbc0d86" providerId="ADAL" clId="{FBC9E37C-CA7F-4695-BAA2-7ABDFD171C4F}" dt="2025-04-01T14:41:16.005" v="25" actId="478"/>
          <ac:picMkLst>
            <pc:docMk/>
            <pc:sldMk cId="878563906" sldId="298"/>
            <ac:picMk id="63" creationId="{E396A07E-676B-F25A-5C68-007C29DA789D}"/>
          </ac:picMkLst>
        </pc:picChg>
        <pc:picChg chg="del">
          <ac:chgData name="Noronha Emilie" userId="73d3a0b5-14fb-4455-8401-6b9afdbc0d86" providerId="ADAL" clId="{FBC9E37C-CA7F-4695-BAA2-7ABDFD171C4F}" dt="2025-04-01T14:41:14.818" v="24" actId="478"/>
          <ac:picMkLst>
            <pc:docMk/>
            <pc:sldMk cId="878563906" sldId="298"/>
            <ac:picMk id="64" creationId="{7BCFAFFD-9B62-813E-5E79-08A3545EB10C}"/>
          </ac:picMkLst>
        </pc:picChg>
        <pc:picChg chg="del">
          <ac:chgData name="Noronha Emilie" userId="73d3a0b5-14fb-4455-8401-6b9afdbc0d86" providerId="ADAL" clId="{FBC9E37C-CA7F-4695-BAA2-7ABDFD171C4F}" dt="2025-04-01T14:41:10.521" v="23" actId="478"/>
          <ac:picMkLst>
            <pc:docMk/>
            <pc:sldMk cId="878563906" sldId="298"/>
            <ac:picMk id="65" creationId="{084BCA29-9675-4886-4BB8-663BFFA3B51A}"/>
          </ac:picMkLst>
        </pc:picChg>
        <pc:picChg chg="del">
          <ac:chgData name="Noronha Emilie" userId="73d3a0b5-14fb-4455-8401-6b9afdbc0d86" providerId="ADAL" clId="{FBC9E37C-CA7F-4695-BAA2-7ABDFD171C4F}" dt="2025-04-01T14:41:05.675" v="22" actId="478"/>
          <ac:picMkLst>
            <pc:docMk/>
            <pc:sldMk cId="878563906" sldId="298"/>
            <ac:picMk id="66" creationId="{E2454B57-D3F9-7DA8-168A-E6353B161557}"/>
          </ac:picMkLst>
        </pc:picChg>
        <pc:picChg chg="del">
          <ac:chgData name="Noronha Emilie" userId="73d3a0b5-14fb-4455-8401-6b9afdbc0d86" providerId="ADAL" clId="{FBC9E37C-CA7F-4695-BAA2-7ABDFD171C4F}" dt="2025-04-01T14:40:55.866" v="21" actId="478"/>
          <ac:picMkLst>
            <pc:docMk/>
            <pc:sldMk cId="878563906" sldId="298"/>
            <ac:picMk id="67" creationId="{B81D8AA0-DC98-D0EF-2995-08261CBAAB24}"/>
          </ac:picMkLst>
        </pc:picChg>
      </pc:sldChg>
      <pc:sldChg chg="modSp mod">
        <pc:chgData name="Noronha Emilie" userId="73d3a0b5-14fb-4455-8401-6b9afdbc0d86" providerId="ADAL" clId="{FBC9E37C-CA7F-4695-BAA2-7ABDFD171C4F}" dt="2025-04-01T14:48:56.682" v="257" actId="20577"/>
        <pc:sldMkLst>
          <pc:docMk/>
          <pc:sldMk cId="3401325420" sldId="316"/>
        </pc:sldMkLst>
        <pc:graphicFrameChg chg="modGraphic">
          <ac:chgData name="Noronha Emilie" userId="73d3a0b5-14fb-4455-8401-6b9afdbc0d86" providerId="ADAL" clId="{FBC9E37C-CA7F-4695-BAA2-7ABDFD171C4F}" dt="2025-04-01T14:48:56.682" v="257" actId="20577"/>
          <ac:graphicFrameMkLst>
            <pc:docMk/>
            <pc:sldMk cId="3401325420" sldId="316"/>
            <ac:graphicFrameMk id="7" creationId="{919B59C1-50A6-E8E0-3F4B-BBFAED1146A4}"/>
          </ac:graphicFrameMkLst>
        </pc:graphicFrameChg>
      </pc:sldChg>
      <pc:sldChg chg="addSp delSp modSp mod">
        <pc:chgData name="Noronha Emilie" userId="73d3a0b5-14fb-4455-8401-6b9afdbc0d86" providerId="ADAL" clId="{FBC9E37C-CA7F-4695-BAA2-7ABDFD171C4F}" dt="2025-04-01T14:57:24.664" v="405" actId="207"/>
        <pc:sldMkLst>
          <pc:docMk/>
          <pc:sldMk cId="4083355738" sldId="317"/>
        </pc:sldMkLst>
        <pc:spChg chg="mod">
          <ac:chgData name="Noronha Emilie" userId="73d3a0b5-14fb-4455-8401-6b9afdbc0d86" providerId="ADAL" clId="{FBC9E37C-CA7F-4695-BAA2-7ABDFD171C4F}" dt="2025-04-01T14:53:13.665" v="273" actId="27636"/>
          <ac:spMkLst>
            <pc:docMk/>
            <pc:sldMk cId="4083355738" sldId="317"/>
            <ac:spMk id="3" creationId="{F436456F-3E82-8D02-0934-395507DE19E0}"/>
          </ac:spMkLst>
        </pc:spChg>
        <pc:spChg chg="del">
          <ac:chgData name="Noronha Emilie" userId="73d3a0b5-14fb-4455-8401-6b9afdbc0d86" providerId="ADAL" clId="{FBC9E37C-CA7F-4695-BAA2-7ABDFD171C4F}" dt="2025-04-01T14:49:32.697" v="265" actId="478"/>
          <ac:spMkLst>
            <pc:docMk/>
            <pc:sldMk cId="4083355738" sldId="317"/>
            <ac:spMk id="5" creationId="{C05F473B-C655-4123-949C-CD3580EB98C9}"/>
          </ac:spMkLst>
        </pc:spChg>
        <pc:spChg chg="del">
          <ac:chgData name="Noronha Emilie" userId="73d3a0b5-14fb-4455-8401-6b9afdbc0d86" providerId="ADAL" clId="{FBC9E37C-CA7F-4695-BAA2-7ABDFD171C4F}" dt="2025-04-01T14:49:19.400" v="258" actId="478"/>
          <ac:spMkLst>
            <pc:docMk/>
            <pc:sldMk cId="4083355738" sldId="317"/>
            <ac:spMk id="6" creationId="{97F63B1D-5F07-CDF7-AE8E-84D743FC1358}"/>
          </ac:spMkLst>
        </pc:spChg>
        <pc:spChg chg="del">
          <ac:chgData name="Noronha Emilie" userId="73d3a0b5-14fb-4455-8401-6b9afdbc0d86" providerId="ADAL" clId="{FBC9E37C-CA7F-4695-BAA2-7ABDFD171C4F}" dt="2025-04-01T14:49:21.056" v="259" actId="478"/>
          <ac:spMkLst>
            <pc:docMk/>
            <pc:sldMk cId="4083355738" sldId="317"/>
            <ac:spMk id="7" creationId="{42C8A359-9C91-509C-061D-7BCF3D283643}"/>
          </ac:spMkLst>
        </pc:spChg>
        <pc:spChg chg="del">
          <ac:chgData name="Noronha Emilie" userId="73d3a0b5-14fb-4455-8401-6b9afdbc0d86" providerId="ADAL" clId="{FBC9E37C-CA7F-4695-BAA2-7ABDFD171C4F}" dt="2025-04-01T14:49:22.500" v="260" actId="478"/>
          <ac:spMkLst>
            <pc:docMk/>
            <pc:sldMk cId="4083355738" sldId="317"/>
            <ac:spMk id="8" creationId="{AB90FC98-9378-EBAC-46BA-0D46F455EABD}"/>
          </ac:spMkLst>
        </pc:spChg>
        <pc:spChg chg="del">
          <ac:chgData name="Noronha Emilie" userId="73d3a0b5-14fb-4455-8401-6b9afdbc0d86" providerId="ADAL" clId="{FBC9E37C-CA7F-4695-BAA2-7ABDFD171C4F}" dt="2025-04-01T14:49:27.078" v="261" actId="478"/>
          <ac:spMkLst>
            <pc:docMk/>
            <pc:sldMk cId="4083355738" sldId="317"/>
            <ac:spMk id="9" creationId="{73F87161-F2CA-625F-D68A-F24EFB33C41C}"/>
          </ac:spMkLst>
        </pc:spChg>
        <pc:spChg chg="del">
          <ac:chgData name="Noronha Emilie" userId="73d3a0b5-14fb-4455-8401-6b9afdbc0d86" providerId="ADAL" clId="{FBC9E37C-CA7F-4695-BAA2-7ABDFD171C4F}" dt="2025-04-01T14:49:28.527" v="262" actId="478"/>
          <ac:spMkLst>
            <pc:docMk/>
            <pc:sldMk cId="4083355738" sldId="317"/>
            <ac:spMk id="10" creationId="{C942E5DF-D246-FB8B-CCCC-21BD65ADBE9B}"/>
          </ac:spMkLst>
        </pc:spChg>
        <pc:spChg chg="del">
          <ac:chgData name="Noronha Emilie" userId="73d3a0b5-14fb-4455-8401-6b9afdbc0d86" providerId="ADAL" clId="{FBC9E37C-CA7F-4695-BAA2-7ABDFD171C4F}" dt="2025-04-01T14:49:29.811" v="263" actId="478"/>
          <ac:spMkLst>
            <pc:docMk/>
            <pc:sldMk cId="4083355738" sldId="317"/>
            <ac:spMk id="11" creationId="{F4C1D4CA-0F44-7604-6392-758BB209286D}"/>
          </ac:spMkLst>
        </pc:spChg>
        <pc:spChg chg="del">
          <ac:chgData name="Noronha Emilie" userId="73d3a0b5-14fb-4455-8401-6b9afdbc0d86" providerId="ADAL" clId="{FBC9E37C-CA7F-4695-BAA2-7ABDFD171C4F}" dt="2025-04-01T14:49:31.257" v="264" actId="478"/>
          <ac:spMkLst>
            <pc:docMk/>
            <pc:sldMk cId="4083355738" sldId="317"/>
            <ac:spMk id="12" creationId="{AECC8DF8-A867-0775-DB52-ED7D02563DDA}"/>
          </ac:spMkLst>
        </pc:spChg>
        <pc:spChg chg="add mod">
          <ac:chgData name="Noronha Emilie" userId="73d3a0b5-14fb-4455-8401-6b9afdbc0d86" providerId="ADAL" clId="{FBC9E37C-CA7F-4695-BAA2-7ABDFD171C4F}" dt="2025-04-01T14:57:24.664" v="405" actId="207"/>
          <ac:spMkLst>
            <pc:docMk/>
            <pc:sldMk cId="4083355738" sldId="317"/>
            <ac:spMk id="14" creationId="{C725F5F6-A169-3E20-E5E9-38E6A144136D}"/>
          </ac:spMkLst>
        </pc:spChg>
        <pc:graphicFrameChg chg="add mod modGraphic">
          <ac:chgData name="Noronha Emilie" userId="73d3a0b5-14fb-4455-8401-6b9afdbc0d86" providerId="ADAL" clId="{FBC9E37C-CA7F-4695-BAA2-7ABDFD171C4F}" dt="2025-04-01T14:54:55.499" v="327" actId="20577"/>
          <ac:graphicFrameMkLst>
            <pc:docMk/>
            <pc:sldMk cId="4083355738" sldId="317"/>
            <ac:graphicFrameMk id="13" creationId="{5C969B6C-F6C8-3972-9807-FC1E0C9F31AA}"/>
          </ac:graphicFrameMkLst>
        </pc:graphicFrameChg>
      </pc:sldChg>
    </pc:docChg>
  </pc:docChgLst>
  <pc:docChgLst>
    <pc:chgData name="Noronha Emilie" userId="73d3a0b5-14fb-4455-8401-6b9afdbc0d86" providerId="ADAL" clId="{38B736E5-73DB-414F-AC8A-FBEF57C77A87}"/>
    <pc:docChg chg="undo custSel delSld modSld">
      <pc:chgData name="Noronha Emilie" userId="73d3a0b5-14fb-4455-8401-6b9afdbc0d86" providerId="ADAL" clId="{38B736E5-73DB-414F-AC8A-FBEF57C77A87}" dt="2024-11-18T11:05:32.151" v="386" actId="20577"/>
      <pc:docMkLst>
        <pc:docMk/>
      </pc:docMkLst>
      <pc:sldChg chg="modSp mod">
        <pc:chgData name="Noronha Emilie" userId="73d3a0b5-14fb-4455-8401-6b9afdbc0d86" providerId="ADAL" clId="{38B736E5-73DB-414F-AC8A-FBEF57C77A87}" dt="2024-11-18T10:20:57.159" v="211" actId="14100"/>
        <pc:sldMkLst>
          <pc:docMk/>
          <pc:sldMk cId="2021548168" sldId="271"/>
        </pc:sldMkLst>
      </pc:sldChg>
      <pc:sldChg chg="addSp delSp modSp mod">
        <pc:chgData name="Noronha Emilie" userId="73d3a0b5-14fb-4455-8401-6b9afdbc0d86" providerId="ADAL" clId="{38B736E5-73DB-414F-AC8A-FBEF57C77A87}" dt="2024-11-18T10:48:48.521" v="339" actId="20577"/>
        <pc:sldMkLst>
          <pc:docMk/>
          <pc:sldMk cId="1193708597" sldId="273"/>
        </pc:sldMkLst>
      </pc:sldChg>
      <pc:sldChg chg="modSp mod">
        <pc:chgData name="Noronha Emilie" userId="73d3a0b5-14fb-4455-8401-6b9afdbc0d86" providerId="ADAL" clId="{38B736E5-73DB-414F-AC8A-FBEF57C77A87}" dt="2024-11-18T11:05:32.151" v="386" actId="20577"/>
        <pc:sldMkLst>
          <pc:docMk/>
          <pc:sldMk cId="1083380937" sldId="274"/>
        </pc:sldMkLst>
      </pc:sldChg>
      <pc:sldChg chg="del">
        <pc:chgData name="Noronha Emilie" userId="73d3a0b5-14fb-4455-8401-6b9afdbc0d86" providerId="ADAL" clId="{38B736E5-73DB-414F-AC8A-FBEF57C77A87}" dt="2024-11-18T10:10:49.053" v="152" actId="2696"/>
        <pc:sldMkLst>
          <pc:docMk/>
          <pc:sldMk cId="3613309029" sldId="275"/>
        </pc:sldMkLst>
      </pc:sldChg>
      <pc:sldChg chg="del">
        <pc:chgData name="Noronha Emilie" userId="73d3a0b5-14fb-4455-8401-6b9afdbc0d86" providerId="ADAL" clId="{38B736E5-73DB-414F-AC8A-FBEF57C77A87}" dt="2024-11-18T10:10:54.310" v="153" actId="2696"/>
        <pc:sldMkLst>
          <pc:docMk/>
          <pc:sldMk cId="2612687733" sldId="280"/>
        </pc:sldMkLst>
      </pc:sldChg>
      <pc:sldChg chg="modSp mod">
        <pc:chgData name="Noronha Emilie" userId="73d3a0b5-14fb-4455-8401-6b9afdbc0d86" providerId="ADAL" clId="{38B736E5-73DB-414F-AC8A-FBEF57C77A87}" dt="2024-11-18T10:11:00.025" v="159" actId="20577"/>
        <pc:sldMkLst>
          <pc:docMk/>
          <pc:sldMk cId="4074434210" sldId="281"/>
        </pc:sldMkLst>
      </pc:sldChg>
      <pc:sldChg chg="modSp mod">
        <pc:chgData name="Noronha Emilie" userId="73d3a0b5-14fb-4455-8401-6b9afdbc0d86" providerId="ADAL" clId="{38B736E5-73DB-414F-AC8A-FBEF57C77A87}" dt="2024-11-18T09:41:51.729" v="8" actId="14100"/>
        <pc:sldMkLst>
          <pc:docMk/>
          <pc:sldMk cId="228549374" sldId="283"/>
        </pc:sldMkLst>
      </pc:sldChg>
      <pc:sldChg chg="del">
        <pc:chgData name="Noronha Emilie" userId="73d3a0b5-14fb-4455-8401-6b9afdbc0d86" providerId="ADAL" clId="{38B736E5-73DB-414F-AC8A-FBEF57C77A87}" dt="2024-11-18T10:15:08.178" v="168" actId="2696"/>
        <pc:sldMkLst>
          <pc:docMk/>
          <pc:sldMk cId="2661171265" sldId="288"/>
        </pc:sldMkLst>
      </pc:sldChg>
      <pc:sldChg chg="addSp delSp modSp mod">
        <pc:chgData name="Noronha Emilie" userId="73d3a0b5-14fb-4455-8401-6b9afdbc0d86" providerId="ADAL" clId="{38B736E5-73DB-414F-AC8A-FBEF57C77A87}" dt="2024-11-18T10:49:35.234" v="345" actId="14100"/>
        <pc:sldMkLst>
          <pc:docMk/>
          <pc:sldMk cId="887479471" sldId="289"/>
        </pc:sldMkLst>
      </pc:sldChg>
      <pc:sldChg chg="addSp delSp modSp mod">
        <pc:chgData name="Noronha Emilie" userId="73d3a0b5-14fb-4455-8401-6b9afdbc0d86" providerId="ADAL" clId="{38B736E5-73DB-414F-AC8A-FBEF57C77A87}" dt="2024-11-18T10:54:58.758" v="351" actId="1076"/>
        <pc:sldMkLst>
          <pc:docMk/>
          <pc:sldMk cId="3931069379" sldId="290"/>
        </pc:sldMkLst>
      </pc:sldChg>
      <pc:sldChg chg="delSp modSp mod">
        <pc:chgData name="Noronha Emilie" userId="73d3a0b5-14fb-4455-8401-6b9afdbc0d86" providerId="ADAL" clId="{38B736E5-73DB-414F-AC8A-FBEF57C77A87}" dt="2024-11-18T10:57:47.963" v="385" actId="478"/>
        <pc:sldMkLst>
          <pc:docMk/>
          <pc:sldMk cId="3218732775" sldId="291"/>
        </pc:sldMkLst>
      </pc:sldChg>
      <pc:sldChg chg="delSp modSp mod">
        <pc:chgData name="Noronha Emilie" userId="73d3a0b5-14fb-4455-8401-6b9afdbc0d86" providerId="ADAL" clId="{38B736E5-73DB-414F-AC8A-FBEF57C77A87}" dt="2024-11-18T10:42:01.449" v="274" actId="20577"/>
        <pc:sldMkLst>
          <pc:docMk/>
          <pc:sldMk cId="3893180649" sldId="294"/>
        </pc:sldMkLst>
      </pc:sldChg>
      <pc:sldChg chg="addSp delSp modSp mod">
        <pc:chgData name="Noronha Emilie" userId="73d3a0b5-14fb-4455-8401-6b9afdbc0d86" providerId="ADAL" clId="{38B736E5-73DB-414F-AC8A-FBEF57C77A87}" dt="2024-11-18T09:47:47.759" v="72" actId="1076"/>
        <pc:sldMkLst>
          <pc:docMk/>
          <pc:sldMk cId="878563906" sldId="298"/>
        </pc:sldMkLst>
      </pc:sldChg>
      <pc:sldChg chg="addSp delSp modSp mod">
        <pc:chgData name="Noronha Emilie" userId="73d3a0b5-14fb-4455-8401-6b9afdbc0d86" providerId="ADAL" clId="{38B736E5-73DB-414F-AC8A-FBEF57C77A87}" dt="2024-11-18T10:39:11.503" v="250" actId="478"/>
        <pc:sldMkLst>
          <pc:docMk/>
          <pc:sldMk cId="2274267109" sldId="300"/>
        </pc:sldMkLst>
      </pc:sldChg>
      <pc:sldChg chg="del">
        <pc:chgData name="Noronha Emilie" userId="73d3a0b5-14fb-4455-8401-6b9afdbc0d86" providerId="ADAL" clId="{38B736E5-73DB-414F-AC8A-FBEF57C77A87}" dt="2024-11-18T10:11:12.924" v="160" actId="2696"/>
        <pc:sldMkLst>
          <pc:docMk/>
          <pc:sldMk cId="2642073919" sldId="301"/>
        </pc:sldMkLst>
      </pc:sldChg>
      <pc:sldChg chg="del">
        <pc:chgData name="Noronha Emilie" userId="73d3a0b5-14fb-4455-8401-6b9afdbc0d86" providerId="ADAL" clId="{38B736E5-73DB-414F-AC8A-FBEF57C77A87}" dt="2024-11-18T10:11:15.554" v="161" actId="2696"/>
        <pc:sldMkLst>
          <pc:docMk/>
          <pc:sldMk cId="2158646218" sldId="302"/>
        </pc:sldMkLst>
      </pc:sldChg>
      <pc:sldChg chg="modSp del mod">
        <pc:chgData name="Noronha Emilie" userId="73d3a0b5-14fb-4455-8401-6b9afdbc0d86" providerId="ADAL" clId="{38B736E5-73DB-414F-AC8A-FBEF57C77A87}" dt="2024-11-18T10:39:40.105" v="252" actId="14100"/>
        <pc:sldMkLst>
          <pc:docMk/>
          <pc:sldMk cId="669069114" sldId="303"/>
        </pc:sldMkLst>
      </pc:sldChg>
      <pc:sldChg chg="del">
        <pc:chgData name="Noronha Emilie" userId="73d3a0b5-14fb-4455-8401-6b9afdbc0d86" providerId="ADAL" clId="{38B736E5-73DB-414F-AC8A-FBEF57C77A87}" dt="2024-11-18T10:13:38.978" v="162" actId="2696"/>
        <pc:sldMkLst>
          <pc:docMk/>
          <pc:sldMk cId="3328031396" sldId="304"/>
        </pc:sldMkLst>
      </pc:sldChg>
      <pc:sldChg chg="del">
        <pc:chgData name="Noronha Emilie" userId="73d3a0b5-14fb-4455-8401-6b9afdbc0d86" providerId="ADAL" clId="{38B736E5-73DB-414F-AC8A-FBEF57C77A87}" dt="2024-11-18T10:13:38.978" v="162" actId="2696"/>
        <pc:sldMkLst>
          <pc:docMk/>
          <pc:sldMk cId="3038299385" sldId="305"/>
        </pc:sldMkLst>
      </pc:sldChg>
      <pc:sldChg chg="del">
        <pc:chgData name="Noronha Emilie" userId="73d3a0b5-14fb-4455-8401-6b9afdbc0d86" providerId="ADAL" clId="{38B736E5-73DB-414F-AC8A-FBEF57C77A87}" dt="2024-11-18T10:13:38.978" v="162" actId="2696"/>
        <pc:sldMkLst>
          <pc:docMk/>
          <pc:sldMk cId="115600495" sldId="306"/>
        </pc:sldMkLst>
      </pc:sldChg>
      <pc:sldChg chg="del">
        <pc:chgData name="Noronha Emilie" userId="73d3a0b5-14fb-4455-8401-6b9afdbc0d86" providerId="ADAL" clId="{38B736E5-73DB-414F-AC8A-FBEF57C77A87}" dt="2024-11-18T10:13:38.978" v="162" actId="2696"/>
        <pc:sldMkLst>
          <pc:docMk/>
          <pc:sldMk cId="2633471884" sldId="307"/>
        </pc:sldMkLst>
      </pc:sldChg>
      <pc:sldChg chg="del">
        <pc:chgData name="Noronha Emilie" userId="73d3a0b5-14fb-4455-8401-6b9afdbc0d86" providerId="ADAL" clId="{38B736E5-73DB-414F-AC8A-FBEF57C77A87}" dt="2024-11-18T10:13:38.978" v="162" actId="2696"/>
        <pc:sldMkLst>
          <pc:docMk/>
          <pc:sldMk cId="846980823" sldId="308"/>
        </pc:sldMkLst>
      </pc:sldChg>
      <pc:sldChg chg="addSp delSp modSp mod">
        <pc:chgData name="Noronha Emilie" userId="73d3a0b5-14fb-4455-8401-6b9afdbc0d86" providerId="ADAL" clId="{38B736E5-73DB-414F-AC8A-FBEF57C77A87}" dt="2024-11-18T10:57:16.679" v="380" actId="1076"/>
        <pc:sldMkLst>
          <pc:docMk/>
          <pc:sldMk cId="1702707213" sldId="309"/>
        </pc:sldMkLst>
      </pc:sldChg>
      <pc:sldChg chg="delSp modSp mod">
        <pc:chgData name="Noronha Emilie" userId="73d3a0b5-14fb-4455-8401-6b9afdbc0d86" providerId="ADAL" clId="{38B736E5-73DB-414F-AC8A-FBEF57C77A87}" dt="2024-11-18T10:57:30.611" v="383" actId="478"/>
        <pc:sldMkLst>
          <pc:docMk/>
          <pc:sldMk cId="2592846927" sldId="311"/>
        </pc:sldMkLst>
      </pc:sldChg>
      <pc:sldChg chg="del">
        <pc:chgData name="Noronha Emilie" userId="73d3a0b5-14fb-4455-8401-6b9afdbc0d86" providerId="ADAL" clId="{38B736E5-73DB-414F-AC8A-FBEF57C77A87}" dt="2024-11-18T10:15:51.936" v="169" actId="2696"/>
        <pc:sldMkLst>
          <pc:docMk/>
          <pc:sldMk cId="963766295" sldId="313"/>
        </pc:sldMkLst>
      </pc:sldChg>
      <pc:sldChg chg="del">
        <pc:chgData name="Noronha Emilie" userId="73d3a0b5-14fb-4455-8401-6b9afdbc0d86" providerId="ADAL" clId="{38B736E5-73DB-414F-AC8A-FBEF57C77A87}" dt="2024-11-18T10:15:51.936" v="169" actId="2696"/>
        <pc:sldMkLst>
          <pc:docMk/>
          <pc:sldMk cId="344553850" sldId="314"/>
        </pc:sldMkLst>
      </pc:sldChg>
      <pc:sldChg chg="del">
        <pc:chgData name="Noronha Emilie" userId="73d3a0b5-14fb-4455-8401-6b9afdbc0d86" providerId="ADAL" clId="{38B736E5-73DB-414F-AC8A-FBEF57C77A87}" dt="2024-11-18T10:15:51.936" v="169" actId="2696"/>
        <pc:sldMkLst>
          <pc:docMk/>
          <pc:sldMk cId="3945314041" sldId="315"/>
        </pc:sldMkLst>
      </pc:sldChg>
      <pc:sldChg chg="modSp mod">
        <pc:chgData name="Noronha Emilie" userId="73d3a0b5-14fb-4455-8401-6b9afdbc0d86" providerId="ADAL" clId="{38B736E5-73DB-414F-AC8A-FBEF57C77A87}" dt="2024-11-18T10:20:34.679" v="191"/>
        <pc:sldMkLst>
          <pc:docMk/>
          <pc:sldMk cId="3401325420" sldId="316"/>
        </pc:sldMkLst>
      </pc:sldChg>
      <pc:sldChg chg="modSp mod">
        <pc:chgData name="Noronha Emilie" userId="73d3a0b5-14fb-4455-8401-6b9afdbc0d86" providerId="ADAL" clId="{38B736E5-73DB-414F-AC8A-FBEF57C77A87}" dt="2024-11-18T10:27:18.972" v="235" actId="207"/>
        <pc:sldMkLst>
          <pc:docMk/>
          <pc:sldMk cId="4083355738" sldId="317"/>
        </pc:sldMkLst>
      </pc:sldChg>
      <pc:sldChg chg="addSp delSp modSp mod">
        <pc:chgData name="Noronha Emilie" userId="73d3a0b5-14fb-4455-8401-6b9afdbc0d86" providerId="ADAL" clId="{38B736E5-73DB-414F-AC8A-FBEF57C77A87}" dt="2024-11-18T10:56:24.522" v="372" actId="9405"/>
        <pc:sldMkLst>
          <pc:docMk/>
          <pc:sldMk cId="2377872483" sldId="318"/>
        </pc:sldMkLst>
      </pc:sldChg>
      <pc:sldChg chg="addSp delSp modSp mod">
        <pc:chgData name="Noronha Emilie" userId="73d3a0b5-14fb-4455-8401-6b9afdbc0d86" providerId="ADAL" clId="{38B736E5-73DB-414F-AC8A-FBEF57C77A87}" dt="2024-11-18T10:56:59.916" v="376" actId="20577"/>
        <pc:sldMkLst>
          <pc:docMk/>
          <pc:sldMk cId="3372634786" sldId="319"/>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4T13:46:42.578"/>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8T10:56:12.809"/>
    </inkml:context>
    <inkml:brush xml:id="br0">
      <inkml:brushProperty name="width" value="0.2" units="cm"/>
      <inkml:brushProperty name="height" value="0.2" units="cm"/>
      <inkml:brushProperty name="ignorePressure" value="1"/>
    </inkml:brush>
  </inkml:definitions>
  <inkml:trace contextRef="#ctx0" brushRef="#br0">0 1,'2411'0,"-2387"0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8T10:56:20.961"/>
    </inkml:context>
    <inkml:brush xml:id="br0">
      <inkml:brushProperty name="width" value="0.2" units="cm"/>
      <inkml:brushProperty name="height" value="0.2" units="cm"/>
      <inkml:brushProperty name="ignorePressure" value="1"/>
    </inkml:brush>
  </inkml:definitions>
  <inkml:trace contextRef="#ctx0" brushRef="#br0">0 1,'1631'0,"-1601"0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8T10:56:24.521"/>
    </inkml:context>
    <inkml:brush xml:id="br0">
      <inkml:brushProperty name="width" value="0.2" units="cm"/>
      <inkml:brushProperty name="height" value="0.2" units="cm"/>
      <inkml:brushProperty name="ignorePressure" value="1"/>
    </inkml:brush>
  </inkml:definitions>
  <inkml:trace contextRef="#ctx0" brushRef="#br0">0 1,'2109'0,"-2081"0</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6.emf"/><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4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0.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openxmlformats.org/officeDocument/2006/relationships/image" Target="../media/image47.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50.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3.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57.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5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0.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65.png"/><Relationship Id="rId5" Type="http://schemas.openxmlformats.org/officeDocument/2006/relationships/image" Target="../media/image64.emf"/><Relationship Id="rId10" Type="http://schemas.openxmlformats.org/officeDocument/2006/relationships/image" Target="../media/image19.emf"/><Relationship Id="rId4" Type="http://schemas.openxmlformats.org/officeDocument/2006/relationships/image" Target="../media/image63.png"/><Relationship Id="rId9" Type="http://schemas.openxmlformats.org/officeDocument/2006/relationships/image" Target="../media/image3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PAGE DE GARDE - photo">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349546" y="537805"/>
            <a:ext cx="11509945" cy="821896"/>
          </a:xfrm>
        </p:spPr>
        <p:txBody>
          <a:bodyPr anchor="ctr">
            <a:noAutofit/>
          </a:bodyPr>
          <a:lstStyle>
            <a:lvl1pPr algn="ctr">
              <a:lnSpc>
                <a:spcPct val="100000"/>
              </a:lnSpc>
              <a:defRPr sz="3600">
                <a:solidFill>
                  <a:schemeClr val="tx1"/>
                </a:solidFill>
              </a:defRPr>
            </a:lvl1pPr>
          </a:lstStyle>
          <a:p>
            <a:r>
              <a:rPr lang="fr-FR"/>
              <a:t>MODIFIER LE STYLE DU TITRE</a:t>
            </a:r>
            <a:br>
              <a:rPr lang="fr-FR"/>
            </a:br>
            <a:r>
              <a:rPr lang="fr-FR"/>
              <a:t>MODIFIER LE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349546" y="1623218"/>
            <a:ext cx="11509945" cy="376507"/>
          </a:xfrm>
        </p:spPr>
        <p:txBody>
          <a:bodyPr>
            <a:no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7" name="Image 6">
            <a:extLst>
              <a:ext uri="{FF2B5EF4-FFF2-40B4-BE49-F238E27FC236}">
                <a16:creationId xmlns:a16="http://schemas.microsoft.com/office/drawing/2014/main" id="{A4A94E5A-54A7-5A4F-B63B-16C10BB2FA8E}"/>
              </a:ext>
            </a:extLst>
          </p:cNvPr>
          <p:cNvPicPr>
            <a:picLocks noChangeAspect="1"/>
          </p:cNvPicPr>
          <p:nvPr userDrawn="1"/>
        </p:nvPicPr>
        <p:blipFill>
          <a:blip r:embed="rId2"/>
          <a:stretch>
            <a:fillRect/>
          </a:stretch>
        </p:blipFill>
        <p:spPr>
          <a:xfrm>
            <a:off x="349546" y="189704"/>
            <a:ext cx="1334118" cy="360000"/>
          </a:xfrm>
          <a:prstGeom prst="rect">
            <a:avLst/>
          </a:prstGeom>
        </p:spPr>
      </p:pic>
      <p:pic>
        <p:nvPicPr>
          <p:cNvPr id="8" name="Image 7" descr="Une image contenant personne, ciel, herbe, extérieur&#10;&#10;Description générée automatiquement">
            <a:extLst>
              <a:ext uri="{FF2B5EF4-FFF2-40B4-BE49-F238E27FC236}">
                <a16:creationId xmlns:a16="http://schemas.microsoft.com/office/drawing/2014/main" id="{6CD1509C-A118-4346-BCB7-AC858F55CDD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a:stretch/>
        </p:blipFill>
        <p:spPr>
          <a:xfrm>
            <a:off x="0" y="2358910"/>
            <a:ext cx="12192000" cy="3439746"/>
          </a:xfrm>
          <a:prstGeom prst="rect">
            <a:avLst/>
          </a:prstGeom>
        </p:spPr>
      </p:pic>
      <p:pic>
        <p:nvPicPr>
          <p:cNvPr id="5" name="Image 4">
            <a:extLst>
              <a:ext uri="{FF2B5EF4-FFF2-40B4-BE49-F238E27FC236}">
                <a16:creationId xmlns:a16="http://schemas.microsoft.com/office/drawing/2014/main" id="{7AD82417-15AB-4C55-A802-0722B72845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049" y="5920382"/>
            <a:ext cx="3707902" cy="775827"/>
          </a:xfrm>
          <a:prstGeom prst="rect">
            <a:avLst/>
          </a:prstGeom>
        </p:spPr>
      </p:pic>
      <p:pic>
        <p:nvPicPr>
          <p:cNvPr id="50" name="Image 49">
            <a:extLst>
              <a:ext uri="{FF2B5EF4-FFF2-40B4-BE49-F238E27FC236}">
                <a16:creationId xmlns:a16="http://schemas.microsoft.com/office/drawing/2014/main" id="{973C5002-8626-430F-BB64-853F738467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53284" y="2010610"/>
            <a:ext cx="8285427" cy="4018610"/>
          </a:xfrm>
          <a:prstGeom prst="rect">
            <a:avLst/>
          </a:prstGeom>
        </p:spPr>
      </p:pic>
    </p:spTree>
    <p:extLst>
      <p:ext uri="{BB962C8B-B14F-4D97-AF65-F5344CB8AC3E}">
        <p14:creationId xmlns:p14="http://schemas.microsoft.com/office/powerpoint/2010/main" val="1674299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classique I Corail">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lvl1pPr>
          </a:lstStyle>
          <a:p>
            <a:r>
              <a:rPr lang="fr-FR"/>
              <a:t>MODIFIEZ LE STYLE 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498133" y="2094740"/>
            <a:ext cx="11069889" cy="1884886"/>
          </a:xfrm>
        </p:spPr>
        <p:txBody>
          <a:bodyPr>
            <a:normAutofit/>
          </a:bodyPr>
          <a:lstStyle>
            <a:lvl1pPr marL="265113" indent="-265113" algn="l">
              <a:buSzPct val="130000"/>
              <a:buFontTx/>
              <a:buBlip>
                <a:blip r:embed="rId2"/>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6" name="Espace réservé du numéro de diapositive 5">
            <a:extLst>
              <a:ext uri="{FF2B5EF4-FFF2-40B4-BE49-F238E27FC236}">
                <a16:creationId xmlns:a16="http://schemas.microsoft.com/office/drawing/2014/main" id="{47C790C3-8D1E-244F-AE96-C2E9E4F6A3C0}"/>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bg1"/>
                </a:solidFill>
                <a:latin typeface="Montserrat" panose="00000500000000000000" pitchFamily="2" charset="0"/>
              </a:defRPr>
            </a:lvl1pPr>
          </a:lstStyle>
          <a:p>
            <a:fld id="{46BC6A24-EA28-7D41-A44B-734D27F749B7}" type="slidenum">
              <a:rPr lang="fr-FR" smtClean="0"/>
              <a:pPr/>
              <a:t>‹N°›</a:t>
            </a:fld>
            <a:endParaRPr lang="fr-FR"/>
          </a:p>
        </p:txBody>
      </p:sp>
      <p:pic>
        <p:nvPicPr>
          <p:cNvPr id="5" name="Image 4">
            <a:extLst>
              <a:ext uri="{FF2B5EF4-FFF2-40B4-BE49-F238E27FC236}">
                <a16:creationId xmlns:a16="http://schemas.microsoft.com/office/drawing/2014/main" id="{45F3D6A9-F89C-46E9-877D-05C6C3858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pic>
        <p:nvPicPr>
          <p:cNvPr id="9" name="Image 8">
            <a:extLst>
              <a:ext uri="{FF2B5EF4-FFF2-40B4-BE49-F238E27FC236}">
                <a16:creationId xmlns:a16="http://schemas.microsoft.com/office/drawing/2014/main" id="{192F2F8C-E50A-4313-8B7C-CE93709508B4}"/>
              </a:ext>
            </a:extLst>
          </p:cNvPr>
          <p:cNvPicPr>
            <a:picLocks noChangeAspect="1"/>
          </p:cNvPicPr>
          <p:nvPr userDrawn="1"/>
        </p:nvPicPr>
        <p:blipFill>
          <a:blip r:embed="rId4"/>
          <a:stretch>
            <a:fillRect/>
          </a:stretch>
        </p:blipFill>
        <p:spPr>
          <a:xfrm>
            <a:off x="-92774" y="6404053"/>
            <a:ext cx="1930365" cy="711187"/>
          </a:xfrm>
          <a:prstGeom prst="rect">
            <a:avLst/>
          </a:prstGeom>
        </p:spPr>
      </p:pic>
      <p:pic>
        <p:nvPicPr>
          <p:cNvPr id="10" name="Graphique 9">
            <a:extLst>
              <a:ext uri="{FF2B5EF4-FFF2-40B4-BE49-F238E27FC236}">
                <a16:creationId xmlns:a16="http://schemas.microsoft.com/office/drawing/2014/main" id="{ABADFF69-69AB-4636-90FF-23DEA8BE6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819714">
            <a:off x="10238726" y="-1527427"/>
            <a:ext cx="3101120" cy="4331100"/>
          </a:xfrm>
          <a:prstGeom prst="rect">
            <a:avLst/>
          </a:prstGeom>
        </p:spPr>
      </p:pic>
      <p:sp>
        <p:nvSpPr>
          <p:cNvPr id="11" name="Espace réservé du contenu 6">
            <a:extLst>
              <a:ext uri="{FF2B5EF4-FFF2-40B4-BE49-F238E27FC236}">
                <a16:creationId xmlns:a16="http://schemas.microsoft.com/office/drawing/2014/main" id="{2A7A25A0-36E4-40E4-BB4C-1A27A1A63AB8}"/>
              </a:ext>
            </a:extLst>
          </p:cNvPr>
          <p:cNvSpPr>
            <a:spLocks noGrp="1"/>
          </p:cNvSpPr>
          <p:nvPr>
            <p:ph sz="quarter" idx="13" hasCustomPrompt="1"/>
          </p:nvPr>
        </p:nvSpPr>
        <p:spPr>
          <a:xfrm>
            <a:off x="498133" y="1704828"/>
            <a:ext cx="11069638" cy="273050"/>
          </a:xfrm>
        </p:spPr>
        <p:txBody>
          <a:bodyPr/>
          <a:lstStyle>
            <a:lvl1pPr marL="0" indent="0">
              <a:buNone/>
              <a:defRPr b="1">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76066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classique I Violet">
    <p:bg>
      <p:bgRef idx="1001">
        <a:schemeClr val="bg2"/>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3F0A223-E44D-46D4-A12F-842513546446}"/>
              </a:ext>
            </a:extLst>
          </p:cNvPr>
          <p:cNvPicPr>
            <a:picLocks noChangeAspect="1"/>
          </p:cNvPicPr>
          <p:nvPr userDrawn="1"/>
        </p:nvPicPr>
        <p:blipFill>
          <a:blip r:embed="rId2"/>
          <a:stretch>
            <a:fillRect/>
          </a:stretch>
        </p:blipFill>
        <p:spPr>
          <a:xfrm>
            <a:off x="56485" y="5839713"/>
            <a:ext cx="1273551" cy="1188647"/>
          </a:xfrm>
          <a:prstGeom prst="rect">
            <a:avLst/>
          </a:prstGeom>
        </p:spPr>
      </p:pic>
      <p:pic>
        <p:nvPicPr>
          <p:cNvPr id="6" name="Graphique 5">
            <a:extLst>
              <a:ext uri="{FF2B5EF4-FFF2-40B4-BE49-F238E27FC236}">
                <a16:creationId xmlns:a16="http://schemas.microsoft.com/office/drawing/2014/main" id="{C85FC6EF-2C7F-43C2-8624-1100DBFE27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01875" y="-1816258"/>
            <a:ext cx="3586833" cy="5030685"/>
          </a:xfrm>
          <a:prstGeom prst="rect">
            <a:avLst/>
          </a:prstGeom>
        </p:spPr>
      </p:pic>
      <p:sp>
        <p:nvSpPr>
          <p:cNvPr id="10" name="Titre 1">
            <a:extLst>
              <a:ext uri="{FF2B5EF4-FFF2-40B4-BE49-F238E27FC236}">
                <a16:creationId xmlns:a16="http://schemas.microsoft.com/office/drawing/2014/main" id="{0BB6897C-EC1D-4AD0-AC37-67A511749BCF}"/>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solidFill>
                  <a:schemeClr val="accent2"/>
                </a:solidFill>
              </a:defRPr>
            </a:lvl1pPr>
          </a:lstStyle>
          <a:p>
            <a:r>
              <a:rPr lang="fr-FR"/>
              <a:t>MODIFIEZ LE STYLE DU TITRE</a:t>
            </a:r>
          </a:p>
        </p:txBody>
      </p:sp>
      <p:sp>
        <p:nvSpPr>
          <p:cNvPr id="11" name="Sous-titre 2">
            <a:extLst>
              <a:ext uri="{FF2B5EF4-FFF2-40B4-BE49-F238E27FC236}">
                <a16:creationId xmlns:a16="http://schemas.microsoft.com/office/drawing/2014/main" id="{4878DBD3-F4E2-45D1-BFD7-A1DF8D231C14}"/>
              </a:ext>
            </a:extLst>
          </p:cNvPr>
          <p:cNvSpPr>
            <a:spLocks noGrp="1"/>
          </p:cNvSpPr>
          <p:nvPr>
            <p:ph type="subTitle" idx="1"/>
          </p:nvPr>
        </p:nvSpPr>
        <p:spPr>
          <a:xfrm>
            <a:off x="498133" y="2112125"/>
            <a:ext cx="11069889" cy="1884886"/>
          </a:xfrm>
        </p:spPr>
        <p:txBody>
          <a:bodyPr>
            <a:normAutofit/>
          </a:bodyPr>
          <a:lstStyle>
            <a:lvl1pPr marL="265113" indent="-265113" algn="l">
              <a:buSzPct val="130000"/>
              <a:buFontTx/>
              <a:buBlip>
                <a:blip r:embed="rId5"/>
              </a:buBlip>
              <a:defRPr sz="1800" b="0">
                <a:solidFill>
                  <a:schemeClr val="tx1"/>
                </a:solidFill>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12" name="Espace réservé du numéro de diapositive 5">
            <a:extLst>
              <a:ext uri="{FF2B5EF4-FFF2-40B4-BE49-F238E27FC236}">
                <a16:creationId xmlns:a16="http://schemas.microsoft.com/office/drawing/2014/main" id="{10E64D39-BCD9-4A85-A5CC-5B4FC44CBC46}"/>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tx1"/>
                </a:solidFill>
                <a:latin typeface="Montserrat" panose="00000500000000000000" pitchFamily="2" charset="0"/>
              </a:defRPr>
            </a:lvl1pPr>
          </a:lstStyle>
          <a:p>
            <a:fld id="{46BC6A24-EA28-7D41-A44B-734D27F749B7}" type="slidenum">
              <a:rPr lang="fr-FR" smtClean="0"/>
              <a:pPr/>
              <a:t>‹N°›</a:t>
            </a:fld>
            <a:endParaRPr lang="fr-FR"/>
          </a:p>
        </p:txBody>
      </p:sp>
      <p:pic>
        <p:nvPicPr>
          <p:cNvPr id="7" name="Image 6">
            <a:extLst>
              <a:ext uri="{FF2B5EF4-FFF2-40B4-BE49-F238E27FC236}">
                <a16:creationId xmlns:a16="http://schemas.microsoft.com/office/drawing/2014/main" id="{C08CC31D-E2BB-4E11-8186-9555DC5A20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
        <p:nvSpPr>
          <p:cNvPr id="9" name="Espace réservé du contenu 6">
            <a:extLst>
              <a:ext uri="{FF2B5EF4-FFF2-40B4-BE49-F238E27FC236}">
                <a16:creationId xmlns:a16="http://schemas.microsoft.com/office/drawing/2014/main" id="{64912985-2FB8-4DC9-BF23-E14B730B4D6A}"/>
              </a:ext>
            </a:extLst>
          </p:cNvPr>
          <p:cNvSpPr>
            <a:spLocks noGrp="1"/>
          </p:cNvSpPr>
          <p:nvPr>
            <p:ph sz="quarter" idx="13" hasCustomPrompt="1"/>
          </p:nvPr>
        </p:nvSpPr>
        <p:spPr>
          <a:xfrm>
            <a:off x="498479" y="1727615"/>
            <a:ext cx="11069638" cy="273050"/>
          </a:xfrm>
        </p:spPr>
        <p:txBody>
          <a:bodyPr/>
          <a:lstStyle>
            <a:lvl1pPr marL="0" indent="0">
              <a:buNone/>
              <a:defRPr b="1">
                <a:solidFill>
                  <a:schemeClr val="accent2"/>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00797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classique I Lilas">
    <p:bg>
      <p:bgPr>
        <a:solidFill>
          <a:schemeClr val="accent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B335002-3A85-93DA-D3E2-51D43E48D4A7}"/>
              </a:ext>
            </a:extLst>
          </p:cNvPr>
          <p:cNvPicPr>
            <a:picLocks noChangeAspect="1"/>
          </p:cNvPicPr>
          <p:nvPr userDrawn="1"/>
        </p:nvPicPr>
        <p:blipFill>
          <a:blip r:embed="rId2"/>
          <a:stretch>
            <a:fillRect/>
          </a:stretch>
        </p:blipFill>
        <p:spPr>
          <a:xfrm>
            <a:off x="10612648" y="-977506"/>
            <a:ext cx="2341286" cy="2185200"/>
          </a:xfrm>
          <a:prstGeom prst="rect">
            <a:avLst/>
          </a:prstGeom>
        </p:spPr>
      </p:pic>
      <p:pic>
        <p:nvPicPr>
          <p:cNvPr id="9" name="Image 8">
            <a:extLst>
              <a:ext uri="{FF2B5EF4-FFF2-40B4-BE49-F238E27FC236}">
                <a16:creationId xmlns:a16="http://schemas.microsoft.com/office/drawing/2014/main" id="{34CC0D2B-8E91-3D8A-D94D-7C4294E277B1}"/>
              </a:ext>
            </a:extLst>
          </p:cNvPr>
          <p:cNvPicPr>
            <a:picLocks noChangeAspect="1"/>
          </p:cNvPicPr>
          <p:nvPr userDrawn="1"/>
        </p:nvPicPr>
        <p:blipFill>
          <a:blip r:embed="rId3"/>
          <a:stretch>
            <a:fillRect/>
          </a:stretch>
        </p:blipFill>
        <p:spPr>
          <a:xfrm>
            <a:off x="-748099" y="5949156"/>
            <a:ext cx="2970514" cy="1094400"/>
          </a:xfrm>
          <a:prstGeom prst="rect">
            <a:avLst/>
          </a:prstGeom>
        </p:spPr>
      </p:pic>
      <p:sp>
        <p:nvSpPr>
          <p:cNvPr id="8" name="Titre 1">
            <a:extLst>
              <a:ext uri="{FF2B5EF4-FFF2-40B4-BE49-F238E27FC236}">
                <a16:creationId xmlns:a16="http://schemas.microsoft.com/office/drawing/2014/main" id="{B2B74F64-FE27-4E61-A1B4-164640CE99CB}"/>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lvl1pPr>
          </a:lstStyle>
          <a:p>
            <a:r>
              <a:rPr lang="fr-FR"/>
              <a:t>MODIFIEZ LE STYLE DU TITRE</a:t>
            </a:r>
          </a:p>
        </p:txBody>
      </p:sp>
      <p:sp>
        <p:nvSpPr>
          <p:cNvPr id="12" name="Sous-titre 2">
            <a:extLst>
              <a:ext uri="{FF2B5EF4-FFF2-40B4-BE49-F238E27FC236}">
                <a16:creationId xmlns:a16="http://schemas.microsoft.com/office/drawing/2014/main" id="{B4B62820-DFAF-41F3-ACE8-CD0B4B208B70}"/>
              </a:ext>
            </a:extLst>
          </p:cNvPr>
          <p:cNvSpPr>
            <a:spLocks noGrp="1"/>
          </p:cNvSpPr>
          <p:nvPr>
            <p:ph type="subTitle" idx="1"/>
          </p:nvPr>
        </p:nvSpPr>
        <p:spPr>
          <a:xfrm>
            <a:off x="498133" y="2112125"/>
            <a:ext cx="11069889" cy="1884886"/>
          </a:xfrm>
        </p:spPr>
        <p:txBody>
          <a:bodyPr>
            <a:normAutofit/>
          </a:bodyPr>
          <a:lstStyle>
            <a:lvl1pPr marL="265113" indent="-265113" algn="l">
              <a:buSzPct val="130000"/>
              <a:buFontTx/>
              <a:buBlip>
                <a:blip r:embed="rId4"/>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13" name="Espace réservé du numéro de diapositive 5">
            <a:extLst>
              <a:ext uri="{FF2B5EF4-FFF2-40B4-BE49-F238E27FC236}">
                <a16:creationId xmlns:a16="http://schemas.microsoft.com/office/drawing/2014/main" id="{2FC40F0E-E15F-4A8F-9755-99C0D1512FC7}"/>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bg1"/>
                </a:solidFill>
                <a:latin typeface="Montserrat" panose="00000500000000000000" pitchFamily="2" charset="0"/>
              </a:defRPr>
            </a:lvl1pPr>
          </a:lstStyle>
          <a:p>
            <a:fld id="{46BC6A24-EA28-7D41-A44B-734D27F749B7}" type="slidenum">
              <a:rPr lang="fr-FR" smtClean="0"/>
              <a:pPr/>
              <a:t>‹N°›</a:t>
            </a:fld>
            <a:endParaRPr lang="fr-FR"/>
          </a:p>
        </p:txBody>
      </p:sp>
      <p:pic>
        <p:nvPicPr>
          <p:cNvPr id="14" name="Image 13">
            <a:extLst>
              <a:ext uri="{FF2B5EF4-FFF2-40B4-BE49-F238E27FC236}">
                <a16:creationId xmlns:a16="http://schemas.microsoft.com/office/drawing/2014/main" id="{0C5046A1-1A25-4E6E-9CAE-7D721B74F3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
        <p:nvSpPr>
          <p:cNvPr id="10" name="Espace réservé du contenu 6">
            <a:extLst>
              <a:ext uri="{FF2B5EF4-FFF2-40B4-BE49-F238E27FC236}">
                <a16:creationId xmlns:a16="http://schemas.microsoft.com/office/drawing/2014/main" id="{6523AED1-652D-4B67-81A3-013CFBF7BF61}"/>
              </a:ext>
            </a:extLst>
          </p:cNvPr>
          <p:cNvSpPr>
            <a:spLocks noGrp="1"/>
          </p:cNvSpPr>
          <p:nvPr>
            <p:ph sz="quarter" idx="13" hasCustomPrompt="1"/>
          </p:nvPr>
        </p:nvSpPr>
        <p:spPr>
          <a:xfrm>
            <a:off x="498479" y="1727615"/>
            <a:ext cx="11069638" cy="273050"/>
          </a:xfrm>
        </p:spPr>
        <p:txBody>
          <a:bodyPr/>
          <a:lstStyle>
            <a:lvl1pPr marL="0" indent="0">
              <a:buNone/>
              <a:defRPr b="1">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93110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classique I Rose Lyon">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solidFill>
                  <a:schemeClr val="accent3"/>
                </a:solidFill>
              </a:defRPr>
            </a:lvl1pPr>
          </a:lstStyle>
          <a:p>
            <a:r>
              <a:rPr lang="fr-FR"/>
              <a:t>MODIFIEZ LE STYLE 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498132" y="2097312"/>
            <a:ext cx="11069889" cy="1884886"/>
          </a:xfrm>
        </p:spPr>
        <p:txBody>
          <a:bodyPr>
            <a:normAutofit/>
          </a:bodyPr>
          <a:lstStyle>
            <a:lvl1pPr marL="265113" indent="-265113" algn="l">
              <a:buSzPct val="130000"/>
              <a:buFontTx/>
              <a:buBlip>
                <a:blip r:embed="rId2"/>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6" name="Espace réservé du numéro de diapositive 5">
            <a:extLst>
              <a:ext uri="{FF2B5EF4-FFF2-40B4-BE49-F238E27FC236}">
                <a16:creationId xmlns:a16="http://schemas.microsoft.com/office/drawing/2014/main" id="{47C790C3-8D1E-244F-AE96-C2E9E4F6A3C0}"/>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tx1"/>
                </a:solidFill>
                <a:latin typeface="Montserrat" panose="00000500000000000000" pitchFamily="2" charset="0"/>
              </a:defRPr>
            </a:lvl1pPr>
          </a:lstStyle>
          <a:p>
            <a:fld id="{46BC6A24-EA28-7D41-A44B-734D27F749B7}" type="slidenum">
              <a:rPr lang="fr-FR" smtClean="0"/>
              <a:pPr/>
              <a:t>‹N°›</a:t>
            </a:fld>
            <a:endParaRPr lang="fr-FR"/>
          </a:p>
        </p:txBody>
      </p:sp>
      <p:pic>
        <p:nvPicPr>
          <p:cNvPr id="12" name="Image 11">
            <a:extLst>
              <a:ext uri="{FF2B5EF4-FFF2-40B4-BE49-F238E27FC236}">
                <a16:creationId xmlns:a16="http://schemas.microsoft.com/office/drawing/2014/main" id="{561280B5-2DC7-4362-B8EB-D097CE95D4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6371" y="6218103"/>
            <a:ext cx="2460939" cy="514917"/>
          </a:xfrm>
          <a:prstGeom prst="rect">
            <a:avLst/>
          </a:prstGeom>
        </p:spPr>
      </p:pic>
      <p:pic>
        <p:nvPicPr>
          <p:cNvPr id="15" name="Graphique 14">
            <a:extLst>
              <a:ext uri="{FF2B5EF4-FFF2-40B4-BE49-F238E27FC236}">
                <a16:creationId xmlns:a16="http://schemas.microsoft.com/office/drawing/2014/main" id="{309D9E00-FD72-4A7B-ACDC-A52FF449C7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281084">
            <a:off x="9958752" y="-1223765"/>
            <a:ext cx="2247900" cy="3152775"/>
          </a:xfrm>
          <a:prstGeom prst="rect">
            <a:avLst/>
          </a:prstGeom>
        </p:spPr>
      </p:pic>
      <p:pic>
        <p:nvPicPr>
          <p:cNvPr id="21" name="Graphique 20">
            <a:extLst>
              <a:ext uri="{FF2B5EF4-FFF2-40B4-BE49-F238E27FC236}">
                <a16:creationId xmlns:a16="http://schemas.microsoft.com/office/drawing/2014/main" id="{19D77548-1E53-4A30-BD68-5C3CDA37D1C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916072"/>
            <a:ext cx="1058689" cy="983068"/>
          </a:xfrm>
          <a:prstGeom prst="rect">
            <a:avLst/>
          </a:prstGeom>
        </p:spPr>
      </p:pic>
      <p:sp>
        <p:nvSpPr>
          <p:cNvPr id="9" name="Espace réservé du contenu 6">
            <a:extLst>
              <a:ext uri="{FF2B5EF4-FFF2-40B4-BE49-F238E27FC236}">
                <a16:creationId xmlns:a16="http://schemas.microsoft.com/office/drawing/2014/main" id="{66BA5553-95AB-4B5D-9D27-53764314ED60}"/>
              </a:ext>
            </a:extLst>
          </p:cNvPr>
          <p:cNvSpPr>
            <a:spLocks noGrp="1"/>
          </p:cNvSpPr>
          <p:nvPr>
            <p:ph sz="quarter" idx="13" hasCustomPrompt="1"/>
          </p:nvPr>
        </p:nvSpPr>
        <p:spPr>
          <a:xfrm>
            <a:off x="498479" y="1727615"/>
            <a:ext cx="11069638" cy="273050"/>
          </a:xfrm>
        </p:spPr>
        <p:txBody>
          <a:bodyPr/>
          <a:lstStyle>
            <a:lvl1pPr marL="0" indent="0">
              <a:buNone/>
              <a:defRPr b="1">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70469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Partie I Blanc">
    <p:bg>
      <p:bgPr>
        <a:solidFill>
          <a:schemeClr val="tx1"/>
        </a:solidFill>
        <a:effectLst/>
      </p:bgPr>
    </p:bg>
    <p:spTree>
      <p:nvGrpSpPr>
        <p:cNvPr id="1" name=""/>
        <p:cNvGrpSpPr/>
        <p:nvPr/>
      </p:nvGrpSpPr>
      <p:grpSpPr>
        <a:xfrm>
          <a:off x="0" y="0"/>
          <a:ext cx="0" cy="0"/>
          <a:chOff x="0" y="0"/>
          <a:chExt cx="0" cy="0"/>
        </a:xfrm>
      </p:grpSpPr>
      <p:pic>
        <p:nvPicPr>
          <p:cNvPr id="14" name="Image 13" descr="Une image contenant personne, ciel, herbe, extérieur&#10;&#10;Description générée automatiquement">
            <a:extLst>
              <a:ext uri="{FF2B5EF4-FFF2-40B4-BE49-F238E27FC236}">
                <a16:creationId xmlns:a16="http://schemas.microsoft.com/office/drawing/2014/main" id="{240544A5-4D90-4CE8-9842-FCF5557074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4" y="0"/>
            <a:ext cx="5120600"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9"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9" y="3994005"/>
            <a:ext cx="5590309" cy="165576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9" name="Graphique 18">
            <a:extLst>
              <a:ext uri="{FF2B5EF4-FFF2-40B4-BE49-F238E27FC236}">
                <a16:creationId xmlns:a16="http://schemas.microsoft.com/office/drawing/2014/main" id="{1C07DFAC-6520-4120-A765-69DEEDC174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6709183">
            <a:off x="1390461" y="-570971"/>
            <a:ext cx="3758688" cy="5294153"/>
          </a:xfrm>
          <a:prstGeom prst="rect">
            <a:avLst/>
          </a:prstGeom>
        </p:spPr>
      </p:pic>
      <p:pic>
        <p:nvPicPr>
          <p:cNvPr id="25" name="Graphique 24">
            <a:extLst>
              <a:ext uri="{FF2B5EF4-FFF2-40B4-BE49-F238E27FC236}">
                <a16:creationId xmlns:a16="http://schemas.microsoft.com/office/drawing/2014/main" id="{924ADD3D-B32E-49D6-914B-FDBAD8E91F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989277" y="23815"/>
            <a:ext cx="2581275" cy="3619500"/>
          </a:xfrm>
          <a:prstGeom prst="rect">
            <a:avLst/>
          </a:prstGeom>
        </p:spPr>
      </p:pic>
      <p:pic>
        <p:nvPicPr>
          <p:cNvPr id="7" name="Image 6">
            <a:extLst>
              <a:ext uri="{FF2B5EF4-FFF2-40B4-BE49-F238E27FC236}">
                <a16:creationId xmlns:a16="http://schemas.microsoft.com/office/drawing/2014/main" id="{930111DB-6CD3-4723-BD6B-90DC51A4F0A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606371" y="6218103"/>
            <a:ext cx="2460939" cy="514917"/>
          </a:xfrm>
          <a:prstGeom prst="rect">
            <a:avLst/>
          </a:prstGeom>
        </p:spPr>
      </p:pic>
    </p:spTree>
    <p:extLst>
      <p:ext uri="{BB962C8B-B14F-4D97-AF65-F5344CB8AC3E}">
        <p14:creationId xmlns:p14="http://schemas.microsoft.com/office/powerpoint/2010/main" val="1203258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Partie I Blanc">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jaune, personne, intérieur&#10;&#10;Description générée automatiquement">
            <a:extLst>
              <a:ext uri="{FF2B5EF4-FFF2-40B4-BE49-F238E27FC236}">
                <a16:creationId xmlns:a16="http://schemas.microsoft.com/office/drawing/2014/main" id="{BFD6AF47-E3FF-4C3D-AAF0-C4517F2878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639" y="0"/>
            <a:ext cx="5146185"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9"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9" y="3994005"/>
            <a:ext cx="5590309" cy="165576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Image 7">
            <a:extLst>
              <a:ext uri="{FF2B5EF4-FFF2-40B4-BE49-F238E27FC236}">
                <a16:creationId xmlns:a16="http://schemas.microsoft.com/office/drawing/2014/main" id="{3EE7F0FA-9042-4FBD-8905-6053452AFE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1085902" y="1049204"/>
            <a:ext cx="6710972" cy="2393580"/>
          </a:xfrm>
          <a:prstGeom prst="rect">
            <a:avLst/>
          </a:prstGeom>
        </p:spPr>
      </p:pic>
      <p:pic>
        <p:nvPicPr>
          <p:cNvPr id="9" name="Image 8">
            <a:extLst>
              <a:ext uri="{FF2B5EF4-FFF2-40B4-BE49-F238E27FC236}">
                <a16:creationId xmlns:a16="http://schemas.microsoft.com/office/drawing/2014/main" id="{F56DA117-32D7-4614-8392-0B8A028242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6371" y="6218103"/>
            <a:ext cx="2460939" cy="514917"/>
          </a:xfrm>
          <a:prstGeom prst="rect">
            <a:avLst/>
          </a:prstGeom>
        </p:spPr>
      </p:pic>
    </p:spTree>
    <p:extLst>
      <p:ext uri="{BB962C8B-B14F-4D97-AF65-F5344CB8AC3E}">
        <p14:creationId xmlns:p14="http://schemas.microsoft.com/office/powerpoint/2010/main" val="1544455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Partie I Burgundy 2">
    <p:bg>
      <p:bgRef idx="1001">
        <a:schemeClr val="bg1"/>
      </p:bgRef>
    </p:bg>
    <p:spTree>
      <p:nvGrpSpPr>
        <p:cNvPr id="1" name=""/>
        <p:cNvGrpSpPr/>
        <p:nvPr/>
      </p:nvGrpSpPr>
      <p:grpSpPr>
        <a:xfrm>
          <a:off x="0" y="0"/>
          <a:ext cx="0" cy="0"/>
          <a:chOff x="0" y="0"/>
          <a:chExt cx="0" cy="0"/>
        </a:xfrm>
      </p:grpSpPr>
      <p:pic>
        <p:nvPicPr>
          <p:cNvPr id="7" name="Image 6" descr="Une image contenant personne, gens&#10;&#10;Description générée automatiquement">
            <a:extLst>
              <a:ext uri="{FF2B5EF4-FFF2-40B4-BE49-F238E27FC236}">
                <a16:creationId xmlns:a16="http://schemas.microsoft.com/office/drawing/2014/main" id="{1EB8361E-4737-406D-AA5C-FB56F5EA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6" y="0"/>
            <a:ext cx="5120600"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tx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0" name="Image 9">
            <a:extLst>
              <a:ext uri="{FF2B5EF4-FFF2-40B4-BE49-F238E27FC236}">
                <a16:creationId xmlns:a16="http://schemas.microsoft.com/office/drawing/2014/main" id="{D0406BC2-DEEB-4307-BFA7-5DD971AF57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338" y="-84065"/>
            <a:ext cx="6348109" cy="2264159"/>
          </a:xfrm>
          <a:prstGeom prst="rect">
            <a:avLst/>
          </a:prstGeom>
        </p:spPr>
      </p:pic>
      <p:pic>
        <p:nvPicPr>
          <p:cNvPr id="6" name="Image 5">
            <a:extLst>
              <a:ext uri="{FF2B5EF4-FFF2-40B4-BE49-F238E27FC236}">
                <a16:creationId xmlns:a16="http://schemas.microsoft.com/office/drawing/2014/main" id="{5683FEB0-8FFB-4753-A85A-58B78240E0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110369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ide Partie I Burgundy 2">
    <p:bg>
      <p:bgRef idx="1001">
        <a:schemeClr val="bg1"/>
      </p:bgRef>
    </p:bg>
    <p:spTree>
      <p:nvGrpSpPr>
        <p:cNvPr id="1" name=""/>
        <p:cNvGrpSpPr/>
        <p:nvPr/>
      </p:nvGrpSpPr>
      <p:grpSpPr>
        <a:xfrm>
          <a:off x="0" y="0"/>
          <a:ext cx="0" cy="0"/>
          <a:chOff x="0" y="0"/>
          <a:chExt cx="0" cy="0"/>
        </a:xfrm>
      </p:grpSpPr>
      <p:pic>
        <p:nvPicPr>
          <p:cNvPr id="5" name="Image 4" descr="Une image contenant extérieur, ciel, terrain, personne&#10;&#10;Description générée automatiquement">
            <a:extLst>
              <a:ext uri="{FF2B5EF4-FFF2-40B4-BE49-F238E27FC236}">
                <a16:creationId xmlns:a16="http://schemas.microsoft.com/office/drawing/2014/main" id="{913F85B3-8E41-4D89-B1DE-3E2425068F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124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19057" y="0"/>
            <a:ext cx="5120601"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tx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6" name="Image 5">
            <a:extLst>
              <a:ext uri="{FF2B5EF4-FFF2-40B4-BE49-F238E27FC236}">
                <a16:creationId xmlns:a16="http://schemas.microsoft.com/office/drawing/2014/main" id="{1AD45374-8C87-4C3E-B341-6D06551CA9E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4714"/>
          <a:stretch/>
        </p:blipFill>
        <p:spPr>
          <a:xfrm flipH="1">
            <a:off x="-19059" y="693209"/>
            <a:ext cx="5120602" cy="1754410"/>
          </a:xfrm>
          <a:prstGeom prst="rect">
            <a:avLst/>
          </a:prstGeom>
        </p:spPr>
      </p:pic>
      <p:pic>
        <p:nvPicPr>
          <p:cNvPr id="7" name="Image 6">
            <a:extLst>
              <a:ext uri="{FF2B5EF4-FFF2-40B4-BE49-F238E27FC236}">
                <a16:creationId xmlns:a16="http://schemas.microsoft.com/office/drawing/2014/main" id="{4127ABB7-DD36-45EF-8CC4-2B893AD6354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537931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lide Partie I Burgundy 2">
    <p:bg>
      <p:bgRef idx="1001">
        <a:schemeClr val="bg1"/>
      </p:bgRef>
    </p:bg>
    <p:spTree>
      <p:nvGrpSpPr>
        <p:cNvPr id="1" name=""/>
        <p:cNvGrpSpPr/>
        <p:nvPr/>
      </p:nvGrpSpPr>
      <p:grpSpPr>
        <a:xfrm>
          <a:off x="0" y="0"/>
          <a:ext cx="0" cy="0"/>
          <a:chOff x="0" y="0"/>
          <a:chExt cx="0" cy="0"/>
        </a:xfrm>
      </p:grpSpPr>
      <p:pic>
        <p:nvPicPr>
          <p:cNvPr id="8" name="Image 7" descr="Une image contenant texte, bâtiment, intérieur&#10;&#10;Description générée automatiquement">
            <a:extLst>
              <a:ext uri="{FF2B5EF4-FFF2-40B4-BE49-F238E27FC236}">
                <a16:creationId xmlns:a16="http://schemas.microsoft.com/office/drawing/2014/main" id="{6C3E0E42-8376-4AF4-870E-B29139408F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106839"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tx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1" name="Image 10">
            <a:extLst>
              <a:ext uri="{FF2B5EF4-FFF2-40B4-BE49-F238E27FC236}">
                <a16:creationId xmlns:a16="http://schemas.microsoft.com/office/drawing/2014/main" id="{02224557-3E29-4F7B-BE36-2C8F15C3FA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095" y="-72260"/>
            <a:ext cx="1725123" cy="1610115"/>
          </a:xfrm>
          <a:prstGeom prst="rect">
            <a:avLst/>
          </a:prstGeom>
        </p:spPr>
      </p:pic>
      <p:pic>
        <p:nvPicPr>
          <p:cNvPr id="12" name="Image 11">
            <a:extLst>
              <a:ext uri="{FF2B5EF4-FFF2-40B4-BE49-F238E27FC236}">
                <a16:creationId xmlns:a16="http://schemas.microsoft.com/office/drawing/2014/main" id="{2A90BE54-3D8A-4807-9377-38C4A5B084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3360" y="6249022"/>
            <a:ext cx="2027575" cy="747001"/>
          </a:xfrm>
          <a:prstGeom prst="rect">
            <a:avLst/>
          </a:prstGeom>
        </p:spPr>
      </p:pic>
      <p:pic>
        <p:nvPicPr>
          <p:cNvPr id="13" name="Image 12">
            <a:extLst>
              <a:ext uri="{FF2B5EF4-FFF2-40B4-BE49-F238E27FC236}">
                <a16:creationId xmlns:a16="http://schemas.microsoft.com/office/drawing/2014/main" id="{85B88FCA-23CF-4AD9-8DF4-F1FE572596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4145977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lide Partie I Burgundy 2">
    <p:bg>
      <p:bgRef idx="1001">
        <a:schemeClr val="bg1"/>
      </p:bgRef>
    </p:bg>
    <p:spTree>
      <p:nvGrpSpPr>
        <p:cNvPr id="1" name=""/>
        <p:cNvGrpSpPr/>
        <p:nvPr/>
      </p:nvGrpSpPr>
      <p:grpSpPr>
        <a:xfrm>
          <a:off x="0" y="0"/>
          <a:ext cx="0" cy="0"/>
          <a:chOff x="0" y="0"/>
          <a:chExt cx="0" cy="0"/>
        </a:xfrm>
      </p:grpSpPr>
      <p:pic>
        <p:nvPicPr>
          <p:cNvPr id="14" name="Image 13" descr="Une image contenant texte, extérieur, ciel, route&#10;&#10;Description générée automatiquement">
            <a:extLst>
              <a:ext uri="{FF2B5EF4-FFF2-40B4-BE49-F238E27FC236}">
                <a16:creationId xmlns:a16="http://schemas.microsoft.com/office/drawing/2014/main" id="{9672980D-D173-4521-ABC3-B57517CEBFB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0"/>
            <a:ext cx="5097968"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accent3"/>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Graphique 4">
            <a:extLst>
              <a:ext uri="{FF2B5EF4-FFF2-40B4-BE49-F238E27FC236}">
                <a16:creationId xmlns:a16="http://schemas.microsoft.com/office/drawing/2014/main" id="{9661130A-B69E-48F4-9F5A-9C93095599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181" y="-361142"/>
            <a:ext cx="1524000" cy="1438275"/>
          </a:xfrm>
          <a:prstGeom prst="rect">
            <a:avLst/>
          </a:prstGeom>
        </p:spPr>
      </p:pic>
      <p:pic>
        <p:nvPicPr>
          <p:cNvPr id="7" name="Graphique 6">
            <a:extLst>
              <a:ext uri="{FF2B5EF4-FFF2-40B4-BE49-F238E27FC236}">
                <a16:creationId xmlns:a16="http://schemas.microsoft.com/office/drawing/2014/main" id="{F39FF76C-E538-460B-BE29-11240A5759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52825" y="6527860"/>
            <a:ext cx="2279946" cy="445016"/>
          </a:xfrm>
          <a:prstGeom prst="rect">
            <a:avLst/>
          </a:prstGeom>
        </p:spPr>
      </p:pic>
      <p:pic>
        <p:nvPicPr>
          <p:cNvPr id="15" name="Image 14">
            <a:extLst>
              <a:ext uri="{FF2B5EF4-FFF2-40B4-BE49-F238E27FC236}">
                <a16:creationId xmlns:a16="http://schemas.microsoft.com/office/drawing/2014/main" id="{DAC2AE2D-3DE5-4B4D-AFD9-58CCEC7737F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717897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SOMMAIRE - burgundy">
    <p:bg>
      <p:bgPr>
        <a:solidFill>
          <a:schemeClr val="tx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F623AC-BA12-618A-F2B4-533DA773E0BA}"/>
              </a:ext>
            </a:extLst>
          </p:cNvPr>
          <p:cNvPicPr>
            <a:picLocks noChangeAspect="1"/>
          </p:cNvPicPr>
          <p:nvPr userDrawn="1"/>
        </p:nvPicPr>
        <p:blipFill>
          <a:blip r:embed="rId2"/>
          <a:stretch>
            <a:fillRect/>
          </a:stretch>
        </p:blipFill>
        <p:spPr>
          <a:xfrm>
            <a:off x="349545" y="189704"/>
            <a:ext cx="1334118" cy="360000"/>
          </a:xfrm>
          <a:prstGeom prst="rect">
            <a:avLst/>
          </a:prstGeom>
        </p:spPr>
      </p:pic>
      <p:sp>
        <p:nvSpPr>
          <p:cNvPr id="8" name="Titre 1">
            <a:extLst>
              <a:ext uri="{FF2B5EF4-FFF2-40B4-BE49-F238E27FC236}">
                <a16:creationId xmlns:a16="http://schemas.microsoft.com/office/drawing/2014/main" id="{8D3EDAF9-B879-51CC-A40D-FC8EE396F989}"/>
              </a:ext>
            </a:extLst>
          </p:cNvPr>
          <p:cNvSpPr>
            <a:spLocks noGrp="1"/>
          </p:cNvSpPr>
          <p:nvPr>
            <p:ph type="title" hasCustomPrompt="1"/>
          </p:nvPr>
        </p:nvSpPr>
        <p:spPr>
          <a:xfrm>
            <a:off x="408710" y="1304564"/>
            <a:ext cx="7114308" cy="752836"/>
          </a:xfrm>
        </p:spPr>
        <p:txBody>
          <a:bodyPr anchor="t">
            <a:noAutofit/>
          </a:bodyPr>
          <a:lstStyle>
            <a:lvl1pPr>
              <a:defRPr sz="3200">
                <a:solidFill>
                  <a:schemeClr val="bg2"/>
                </a:solidFill>
              </a:defRPr>
            </a:lvl1pPr>
          </a:lstStyle>
          <a:p>
            <a:r>
              <a:rPr lang="fr-FR"/>
              <a:t>MODIFIEZ LE STYLE DU TITRE</a:t>
            </a:r>
          </a:p>
        </p:txBody>
      </p:sp>
      <p:sp>
        <p:nvSpPr>
          <p:cNvPr id="10" name="Espace réservé du texte 6">
            <a:extLst>
              <a:ext uri="{FF2B5EF4-FFF2-40B4-BE49-F238E27FC236}">
                <a16:creationId xmlns:a16="http://schemas.microsoft.com/office/drawing/2014/main" id="{FA9BD285-8085-4A1E-9DC4-A16BDAA6A947}"/>
              </a:ext>
            </a:extLst>
          </p:cNvPr>
          <p:cNvSpPr>
            <a:spLocks noGrp="1"/>
          </p:cNvSpPr>
          <p:nvPr>
            <p:ph type="body" sz="quarter" idx="18" hasCustomPrompt="1"/>
          </p:nvPr>
        </p:nvSpPr>
        <p:spPr>
          <a:xfrm>
            <a:off x="408710" y="2252663"/>
            <a:ext cx="7114308"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7" name="Image 6">
            <a:extLst>
              <a:ext uri="{FF2B5EF4-FFF2-40B4-BE49-F238E27FC236}">
                <a16:creationId xmlns:a16="http://schemas.microsoft.com/office/drawing/2014/main" id="{1AFA12B5-C99A-4CE8-B3F5-C98DA8DD39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28104" y="1926688"/>
            <a:ext cx="7551927" cy="3013596"/>
          </a:xfrm>
          <a:prstGeom prst="rect">
            <a:avLst/>
          </a:prstGeom>
        </p:spPr>
      </p:pic>
    </p:spTree>
    <p:extLst>
      <p:ext uri="{BB962C8B-B14F-4D97-AF65-F5344CB8AC3E}">
        <p14:creationId xmlns:p14="http://schemas.microsoft.com/office/powerpoint/2010/main" val="1951178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Partie I Corail">
    <p:bg>
      <p:bgPr>
        <a:solidFill>
          <a:schemeClr val="tx2"/>
        </a:solidFill>
        <a:effectLst/>
      </p:bgPr>
    </p:bg>
    <p:spTree>
      <p:nvGrpSpPr>
        <p:cNvPr id="1" name=""/>
        <p:cNvGrpSpPr/>
        <p:nvPr/>
      </p:nvGrpSpPr>
      <p:grpSpPr>
        <a:xfrm>
          <a:off x="0" y="0"/>
          <a:ext cx="0" cy="0"/>
          <a:chOff x="0" y="0"/>
          <a:chExt cx="0" cy="0"/>
        </a:xfrm>
      </p:grpSpPr>
      <p:pic>
        <p:nvPicPr>
          <p:cNvPr id="7" name="Image 6" descr="Une image contenant habits, personne, pantalon&#10;&#10;Description générée automatiquement">
            <a:extLst>
              <a:ext uri="{FF2B5EF4-FFF2-40B4-BE49-F238E27FC236}">
                <a16:creationId xmlns:a16="http://schemas.microsoft.com/office/drawing/2014/main" id="{579998FB-AB89-4B0C-BD82-DF934526FA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5099203"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9"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9"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4" name="Graphique 13">
            <a:extLst>
              <a:ext uri="{FF2B5EF4-FFF2-40B4-BE49-F238E27FC236}">
                <a16:creationId xmlns:a16="http://schemas.microsoft.com/office/drawing/2014/main" id="{124BCAE0-CA40-4CBE-B9F9-BB2935BCF1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6166" y="-35102"/>
            <a:ext cx="4881329" cy="2138862"/>
          </a:xfrm>
          <a:prstGeom prst="rect">
            <a:avLst/>
          </a:prstGeom>
        </p:spPr>
      </p:pic>
      <p:pic>
        <p:nvPicPr>
          <p:cNvPr id="6" name="Image 5">
            <a:extLst>
              <a:ext uri="{FF2B5EF4-FFF2-40B4-BE49-F238E27FC236}">
                <a16:creationId xmlns:a16="http://schemas.microsoft.com/office/drawing/2014/main" id="{DDCFFE55-0B0B-459D-AFA3-6AEF8F9EE1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803835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lide Partie I Corail">
    <p:bg>
      <p:bgPr>
        <a:solidFill>
          <a:schemeClr val="tx2"/>
        </a:solidFill>
        <a:effectLst/>
      </p:bgPr>
    </p:bg>
    <p:spTree>
      <p:nvGrpSpPr>
        <p:cNvPr id="1" name=""/>
        <p:cNvGrpSpPr/>
        <p:nvPr/>
      </p:nvGrpSpPr>
      <p:grpSpPr>
        <a:xfrm>
          <a:off x="0" y="0"/>
          <a:ext cx="0" cy="0"/>
          <a:chOff x="0" y="0"/>
          <a:chExt cx="0" cy="0"/>
        </a:xfrm>
      </p:grpSpPr>
      <p:pic>
        <p:nvPicPr>
          <p:cNvPr id="5" name="Image 4" descr="Une image contenant jaune, personne, intérieur&#10;&#10;Description générée automatiquement">
            <a:extLst>
              <a:ext uri="{FF2B5EF4-FFF2-40B4-BE49-F238E27FC236}">
                <a16:creationId xmlns:a16="http://schemas.microsoft.com/office/drawing/2014/main" id="{31FC6E91-2112-4C8B-AB87-5D75B79F93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639" y="0"/>
            <a:ext cx="5146185"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9"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9"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6" name="Image 5">
            <a:extLst>
              <a:ext uri="{FF2B5EF4-FFF2-40B4-BE49-F238E27FC236}">
                <a16:creationId xmlns:a16="http://schemas.microsoft.com/office/drawing/2014/main" id="{FAD7D3F4-B77F-4D91-97B2-34AF15E6F7DB}"/>
              </a:ext>
            </a:extLst>
          </p:cNvPr>
          <p:cNvPicPr>
            <a:picLocks noChangeAspect="1"/>
          </p:cNvPicPr>
          <p:nvPr userDrawn="1"/>
        </p:nvPicPr>
        <p:blipFill>
          <a:blip r:embed="rId3"/>
          <a:stretch>
            <a:fillRect/>
          </a:stretch>
        </p:blipFill>
        <p:spPr>
          <a:xfrm>
            <a:off x="-181771" y="1015134"/>
            <a:ext cx="6148816" cy="1796730"/>
          </a:xfrm>
          <a:prstGeom prst="rect">
            <a:avLst/>
          </a:prstGeom>
        </p:spPr>
      </p:pic>
      <p:pic>
        <p:nvPicPr>
          <p:cNvPr id="7" name="Image 6">
            <a:extLst>
              <a:ext uri="{FF2B5EF4-FFF2-40B4-BE49-F238E27FC236}">
                <a16:creationId xmlns:a16="http://schemas.microsoft.com/office/drawing/2014/main" id="{F1470C93-7B6E-4FC0-89F4-44A55E39FA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870281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Partie I Violet 1">
    <p:bg>
      <p:bgPr>
        <a:solidFill>
          <a:schemeClr val="bg2"/>
        </a:solidFill>
        <a:effectLst/>
      </p:bgPr>
    </p:bg>
    <p:spTree>
      <p:nvGrpSpPr>
        <p:cNvPr id="1" name=""/>
        <p:cNvGrpSpPr/>
        <p:nvPr/>
      </p:nvGrpSpPr>
      <p:grpSpPr>
        <a:xfrm>
          <a:off x="0" y="0"/>
          <a:ext cx="0" cy="0"/>
          <a:chOff x="0" y="0"/>
          <a:chExt cx="0" cy="0"/>
        </a:xfrm>
      </p:grpSpPr>
      <p:pic>
        <p:nvPicPr>
          <p:cNvPr id="5" name="Image 4" descr="Une image contenant personne, homme, mur, intérieur&#10;&#10;Description générée automatiquement">
            <a:extLst>
              <a:ext uri="{FF2B5EF4-FFF2-40B4-BE49-F238E27FC236}">
                <a16:creationId xmlns:a16="http://schemas.microsoft.com/office/drawing/2014/main" id="{D272BC55-83DC-4028-A33C-3BA6F361F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9" y="0"/>
            <a:ext cx="5120601"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2" y="2670896"/>
            <a:ext cx="5590310" cy="1323109"/>
          </a:xfrm>
        </p:spPr>
        <p:txBody>
          <a:bodyPr anchor="t">
            <a:noAutofit/>
          </a:bodyPr>
          <a:lstStyle>
            <a:lvl1pPr algn="l">
              <a:defRPr sz="4000">
                <a:solidFill>
                  <a:schemeClr val="accent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2"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3" name="Image 12">
            <a:extLst>
              <a:ext uri="{FF2B5EF4-FFF2-40B4-BE49-F238E27FC236}">
                <a16:creationId xmlns:a16="http://schemas.microsoft.com/office/drawing/2014/main" id="{84A76197-CA51-4D1F-A9C1-11276E6BA1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5121" y="-492746"/>
            <a:ext cx="7331121" cy="2412378"/>
          </a:xfrm>
          <a:prstGeom prst="rect">
            <a:avLst/>
          </a:prstGeom>
        </p:spPr>
      </p:pic>
      <p:pic>
        <p:nvPicPr>
          <p:cNvPr id="6" name="Image 5">
            <a:extLst>
              <a:ext uri="{FF2B5EF4-FFF2-40B4-BE49-F238E27FC236}">
                <a16:creationId xmlns:a16="http://schemas.microsoft.com/office/drawing/2014/main" id="{C42E6063-1A60-4C3B-B584-0AC3DB6E5B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334272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Partie I Violet 2">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2" y="2670896"/>
            <a:ext cx="5590310" cy="1323109"/>
          </a:xfrm>
        </p:spPr>
        <p:txBody>
          <a:bodyPr anchor="t">
            <a:noAutofit/>
          </a:bodyPr>
          <a:lstStyle>
            <a:lvl1pPr algn="l">
              <a:defRPr sz="4000">
                <a:solidFill>
                  <a:schemeClr val="accent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2"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2" name="Image 11" descr="Une image contenant arbre, extérieur, plante&#10;&#10;Description générée automatiquement">
            <a:extLst>
              <a:ext uri="{FF2B5EF4-FFF2-40B4-BE49-F238E27FC236}">
                <a16:creationId xmlns:a16="http://schemas.microsoft.com/office/drawing/2014/main" id="{848C6FFF-4FC5-4945-8DD2-0BE1DAFE25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639" y="0"/>
            <a:ext cx="5146185" cy="6858000"/>
          </a:xfrm>
          <a:prstGeom prst="rect">
            <a:avLst/>
          </a:prstGeom>
        </p:spPr>
      </p:pic>
      <p:pic>
        <p:nvPicPr>
          <p:cNvPr id="16" name="Graphique 15">
            <a:extLst>
              <a:ext uri="{FF2B5EF4-FFF2-40B4-BE49-F238E27FC236}">
                <a16:creationId xmlns:a16="http://schemas.microsoft.com/office/drawing/2014/main" id="{C6884E9D-40F6-4EF4-A7C9-4E0C8800F2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7906951">
            <a:off x="607801" y="551803"/>
            <a:ext cx="3586833" cy="5030685"/>
          </a:xfrm>
          <a:prstGeom prst="rect">
            <a:avLst/>
          </a:prstGeom>
        </p:spPr>
      </p:pic>
      <p:pic>
        <p:nvPicPr>
          <p:cNvPr id="6" name="Image 5">
            <a:extLst>
              <a:ext uri="{FF2B5EF4-FFF2-40B4-BE49-F238E27FC236}">
                <a16:creationId xmlns:a16="http://schemas.microsoft.com/office/drawing/2014/main" id="{E5DB9B58-9392-4A89-9767-536CA161FC1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269443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Partie I Lilas">
    <p:bg>
      <p:bgPr>
        <a:solidFill>
          <a:schemeClr val="accent1"/>
        </a:solidFill>
        <a:effectLst/>
      </p:bgPr>
    </p:bg>
    <p:spTree>
      <p:nvGrpSpPr>
        <p:cNvPr id="1" name=""/>
        <p:cNvGrpSpPr/>
        <p:nvPr/>
      </p:nvGrpSpPr>
      <p:grpSpPr>
        <a:xfrm>
          <a:off x="0" y="0"/>
          <a:ext cx="0" cy="0"/>
          <a:chOff x="0" y="0"/>
          <a:chExt cx="0" cy="0"/>
        </a:xfrm>
      </p:grpSpPr>
      <p:pic>
        <p:nvPicPr>
          <p:cNvPr id="12" name="Image 11" descr="Une image contenant extérieur&#10;&#10;Description générée automatiquement">
            <a:extLst>
              <a:ext uri="{FF2B5EF4-FFF2-40B4-BE49-F238E27FC236}">
                <a16:creationId xmlns:a16="http://schemas.microsoft.com/office/drawing/2014/main" id="{81F3BABC-331A-4AAC-ADD2-80BD0CDB68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8" y="0"/>
            <a:ext cx="5122750"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7"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7"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6" name="Image 15">
            <a:extLst>
              <a:ext uri="{FF2B5EF4-FFF2-40B4-BE49-F238E27FC236}">
                <a16:creationId xmlns:a16="http://schemas.microsoft.com/office/drawing/2014/main" id="{B82725E5-B3CF-42FB-9C5E-CF366D0171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884" y="1822587"/>
            <a:ext cx="5955114" cy="1959589"/>
          </a:xfrm>
          <a:prstGeom prst="rect">
            <a:avLst/>
          </a:prstGeom>
        </p:spPr>
      </p:pic>
      <p:pic>
        <p:nvPicPr>
          <p:cNvPr id="6" name="Image 5">
            <a:extLst>
              <a:ext uri="{FF2B5EF4-FFF2-40B4-BE49-F238E27FC236}">
                <a16:creationId xmlns:a16="http://schemas.microsoft.com/office/drawing/2014/main" id="{D0643012-8C15-44D3-80BE-F27D696CB4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997076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lide Partie I Lilas">
    <p:bg>
      <p:bgPr>
        <a:solidFill>
          <a:schemeClr val="accent1"/>
        </a:solidFill>
        <a:effectLst/>
      </p:bgPr>
    </p:bg>
    <p:spTree>
      <p:nvGrpSpPr>
        <p:cNvPr id="1" name=""/>
        <p:cNvGrpSpPr/>
        <p:nvPr/>
      </p:nvGrpSpPr>
      <p:grpSpPr>
        <a:xfrm>
          <a:off x="0" y="0"/>
          <a:ext cx="0" cy="0"/>
          <a:chOff x="0" y="0"/>
          <a:chExt cx="0" cy="0"/>
        </a:xfrm>
      </p:grpSpPr>
      <p:pic>
        <p:nvPicPr>
          <p:cNvPr id="5" name="Image 4" descr="Une image contenant personne, portable, ordinateur, homme&#10;&#10;Description générée automatiquement">
            <a:extLst>
              <a:ext uri="{FF2B5EF4-FFF2-40B4-BE49-F238E27FC236}">
                <a16:creationId xmlns:a16="http://schemas.microsoft.com/office/drawing/2014/main" id="{63A4D03E-E248-4E8A-9CCA-DDBE962D699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a:stretch/>
        </p:blipFill>
        <p:spPr>
          <a:xfrm>
            <a:off x="-19060" y="0"/>
            <a:ext cx="5122751"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7"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7"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7" name="Image 6">
            <a:extLst>
              <a:ext uri="{FF2B5EF4-FFF2-40B4-BE49-F238E27FC236}">
                <a16:creationId xmlns:a16="http://schemas.microsoft.com/office/drawing/2014/main" id="{C6DF9EBE-73C5-41F2-9239-E8494C5646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5625" y="492624"/>
            <a:ext cx="7275685" cy="1516718"/>
          </a:xfrm>
          <a:prstGeom prst="rect">
            <a:avLst/>
          </a:prstGeom>
        </p:spPr>
      </p:pic>
      <p:pic>
        <p:nvPicPr>
          <p:cNvPr id="6" name="Image 5">
            <a:extLst>
              <a:ext uri="{FF2B5EF4-FFF2-40B4-BE49-F238E27FC236}">
                <a16:creationId xmlns:a16="http://schemas.microsoft.com/office/drawing/2014/main" id="{E7C8B2F5-1235-4581-8B59-B6F5261962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737226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lide Partie I Rose Lyon">
    <p:bg>
      <p:bgRef idx="1001">
        <a:schemeClr val="bg1"/>
      </p:bgRef>
    </p:bg>
    <p:spTree>
      <p:nvGrpSpPr>
        <p:cNvPr id="1" name=""/>
        <p:cNvGrpSpPr/>
        <p:nvPr/>
      </p:nvGrpSpPr>
      <p:grpSpPr>
        <a:xfrm>
          <a:off x="0" y="0"/>
          <a:ext cx="0" cy="0"/>
          <a:chOff x="0" y="0"/>
          <a:chExt cx="0" cy="0"/>
        </a:xfrm>
      </p:grpSpPr>
      <p:pic>
        <p:nvPicPr>
          <p:cNvPr id="7" name="Image 6" descr="Une image contenant extérieur, ciel, terrain, personne&#10;&#10;Description générée automatiquement">
            <a:extLst>
              <a:ext uri="{FF2B5EF4-FFF2-40B4-BE49-F238E27FC236}">
                <a16:creationId xmlns:a16="http://schemas.microsoft.com/office/drawing/2014/main" id="{199E5D19-8DD8-4BC3-9550-D68A45B5F7A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130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19057" y="0"/>
            <a:ext cx="5120601"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accent3"/>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a:extLst>
              <a:ext uri="{FF2B5EF4-FFF2-40B4-BE49-F238E27FC236}">
                <a16:creationId xmlns:a16="http://schemas.microsoft.com/office/drawing/2014/main" id="{BD30A21D-960A-49CF-851F-86130852EB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1038" y="785977"/>
            <a:ext cx="5728195" cy="1884919"/>
          </a:xfrm>
          <a:prstGeom prst="rect">
            <a:avLst/>
          </a:prstGeom>
        </p:spPr>
      </p:pic>
      <p:pic>
        <p:nvPicPr>
          <p:cNvPr id="6" name="Image 5">
            <a:extLst>
              <a:ext uri="{FF2B5EF4-FFF2-40B4-BE49-F238E27FC236}">
                <a16:creationId xmlns:a16="http://schemas.microsoft.com/office/drawing/2014/main" id="{3E09763E-8900-4944-BB28-BACB1B0F33D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8120892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lide Partie I Rose Lyon">
    <p:bg>
      <p:bgRef idx="1001">
        <a:schemeClr val="bg2"/>
      </p:bgRef>
    </p:bg>
    <p:spTree>
      <p:nvGrpSpPr>
        <p:cNvPr id="1" name=""/>
        <p:cNvGrpSpPr/>
        <p:nvPr/>
      </p:nvGrpSpPr>
      <p:grpSpPr>
        <a:xfrm>
          <a:off x="0" y="0"/>
          <a:ext cx="0" cy="0"/>
          <a:chOff x="0" y="0"/>
          <a:chExt cx="0" cy="0"/>
        </a:xfrm>
      </p:grpSpPr>
      <p:pic>
        <p:nvPicPr>
          <p:cNvPr id="5" name="Image 4" descr="Une image contenant texte, personne, guichet&#10;&#10;Description générée automatiquement">
            <a:extLst>
              <a:ext uri="{FF2B5EF4-FFF2-40B4-BE49-F238E27FC236}">
                <a16:creationId xmlns:a16="http://schemas.microsoft.com/office/drawing/2014/main" id="{09D7DBEE-F36F-4F80-93B5-CE1E6D6519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414"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accent3"/>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0" name="Graphique 9">
            <a:extLst>
              <a:ext uri="{FF2B5EF4-FFF2-40B4-BE49-F238E27FC236}">
                <a16:creationId xmlns:a16="http://schemas.microsoft.com/office/drawing/2014/main" id="{603E4DAA-11DA-412E-B178-9F5EB24D39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3245087" flipV="1">
            <a:off x="384725" y="-1952127"/>
            <a:ext cx="4506617" cy="6320721"/>
          </a:xfrm>
          <a:prstGeom prst="rect">
            <a:avLst/>
          </a:prstGeom>
        </p:spPr>
      </p:pic>
      <p:pic>
        <p:nvPicPr>
          <p:cNvPr id="11" name="Image 10">
            <a:extLst>
              <a:ext uri="{FF2B5EF4-FFF2-40B4-BE49-F238E27FC236}">
                <a16:creationId xmlns:a16="http://schemas.microsoft.com/office/drawing/2014/main" id="{F72ABD68-CFB1-4376-887E-3F734B7F2A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264575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lide Partie I Rose Lyon">
    <p:bg>
      <p:bgRef idx="1001">
        <a:schemeClr val="bg1"/>
      </p:bgRef>
    </p:bg>
    <p:spTree>
      <p:nvGrpSpPr>
        <p:cNvPr id="1" name=""/>
        <p:cNvGrpSpPr/>
        <p:nvPr/>
      </p:nvGrpSpPr>
      <p:grpSpPr>
        <a:xfrm>
          <a:off x="0" y="0"/>
          <a:ext cx="0" cy="0"/>
          <a:chOff x="0" y="0"/>
          <a:chExt cx="0" cy="0"/>
        </a:xfrm>
      </p:grpSpPr>
      <p:pic>
        <p:nvPicPr>
          <p:cNvPr id="6" name="Image 5" descr="Une image contenant extérieur&#10;&#10;Description générée automatiquement">
            <a:extLst>
              <a:ext uri="{FF2B5EF4-FFF2-40B4-BE49-F238E27FC236}">
                <a16:creationId xmlns:a16="http://schemas.microsoft.com/office/drawing/2014/main" id="{DC662137-399A-4DDE-8E08-A8B3E0A333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8" y="0"/>
            <a:ext cx="5122750"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accent3"/>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Image 7">
            <a:extLst>
              <a:ext uri="{FF2B5EF4-FFF2-40B4-BE49-F238E27FC236}">
                <a16:creationId xmlns:a16="http://schemas.microsoft.com/office/drawing/2014/main" id="{1856D930-C2B8-438D-8E9D-2C82905945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813169" y="1474106"/>
            <a:ext cx="6710972" cy="2393580"/>
          </a:xfrm>
          <a:prstGeom prst="rect">
            <a:avLst/>
          </a:prstGeom>
        </p:spPr>
      </p:pic>
      <p:pic>
        <p:nvPicPr>
          <p:cNvPr id="7" name="Image 6">
            <a:extLst>
              <a:ext uri="{FF2B5EF4-FFF2-40B4-BE49-F238E27FC236}">
                <a16:creationId xmlns:a16="http://schemas.microsoft.com/office/drawing/2014/main" id="{8636BA95-CFA6-4DDA-9651-0A1E08FA11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551589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Fin">
    <p:bg>
      <p:bgPr>
        <a:solidFill>
          <a:schemeClr val="tx1"/>
        </a:solidFill>
        <a:effectLst/>
      </p:bgPr>
    </p:bg>
    <p:spTree>
      <p:nvGrpSpPr>
        <p:cNvPr id="1" name=""/>
        <p:cNvGrpSpPr/>
        <p:nvPr/>
      </p:nvGrpSpPr>
      <p:grpSpPr>
        <a:xfrm>
          <a:off x="0" y="0"/>
          <a:ext cx="0" cy="0"/>
          <a:chOff x="0" y="0"/>
          <a:chExt cx="0" cy="0"/>
        </a:xfrm>
      </p:grpSpPr>
      <p:sp>
        <p:nvSpPr>
          <p:cNvPr id="11" name="Titre 4">
            <a:extLst>
              <a:ext uri="{FF2B5EF4-FFF2-40B4-BE49-F238E27FC236}">
                <a16:creationId xmlns:a16="http://schemas.microsoft.com/office/drawing/2014/main" id="{B49EE4C4-E458-A782-FDA1-A68F2E88DD50}"/>
              </a:ext>
            </a:extLst>
          </p:cNvPr>
          <p:cNvSpPr>
            <a:spLocks noGrp="1"/>
          </p:cNvSpPr>
          <p:nvPr>
            <p:ph type="ctrTitle"/>
          </p:nvPr>
        </p:nvSpPr>
        <p:spPr>
          <a:xfrm>
            <a:off x="1523997" y="2240974"/>
            <a:ext cx="9144001" cy="1323109"/>
          </a:xfrm>
        </p:spPr>
        <p:txBody>
          <a:bodyPr>
            <a:normAutofit/>
          </a:bodyPr>
          <a:lstStyle>
            <a:lvl1pPr algn="ctr">
              <a:defRPr/>
            </a:lvl1pPr>
          </a:lstStyle>
          <a:p>
            <a:endParaRPr lang="fr-FR" sz="5400">
              <a:solidFill>
                <a:schemeClr val="bg2"/>
              </a:solidFill>
            </a:endParaRPr>
          </a:p>
        </p:txBody>
      </p:sp>
      <p:grpSp>
        <p:nvGrpSpPr>
          <p:cNvPr id="13" name="Groupe 8">
            <a:extLst>
              <a:ext uri="{FF2B5EF4-FFF2-40B4-BE49-F238E27FC236}">
                <a16:creationId xmlns:a16="http://schemas.microsoft.com/office/drawing/2014/main" id="{DB8B3EB1-5C7C-2297-C753-7A62F8DAA0DD}"/>
              </a:ext>
            </a:extLst>
          </p:cNvPr>
          <p:cNvGrpSpPr>
            <a:grpSpLocks/>
          </p:cNvGrpSpPr>
          <p:nvPr userDrawn="1"/>
        </p:nvGrpSpPr>
        <p:grpSpPr bwMode="auto">
          <a:xfrm>
            <a:off x="4708254" y="6036492"/>
            <a:ext cx="2822800" cy="446549"/>
            <a:chOff x="358775" y="6071025"/>
            <a:chExt cx="3132138" cy="628533"/>
          </a:xfrm>
        </p:grpSpPr>
        <p:pic>
          <p:nvPicPr>
            <p:cNvPr id="14" name="Image 9" descr="Une image contenant texte, clipart&#10;&#10;Description générée automatiquement">
              <a:extLst>
                <a:ext uri="{FF2B5EF4-FFF2-40B4-BE49-F238E27FC236}">
                  <a16:creationId xmlns:a16="http://schemas.microsoft.com/office/drawing/2014/main" id="{464EBC8C-B95B-FA52-3304-947167EF81D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76108" y="6273800"/>
              <a:ext cx="91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0">
              <a:extLst>
                <a:ext uri="{FF2B5EF4-FFF2-40B4-BE49-F238E27FC236}">
                  <a16:creationId xmlns:a16="http://schemas.microsoft.com/office/drawing/2014/main" id="{1279521C-68FE-A57C-5CD4-F1EA4FB92A5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59050" y="6291728"/>
              <a:ext cx="931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1">
              <a:extLst>
                <a:ext uri="{FF2B5EF4-FFF2-40B4-BE49-F238E27FC236}">
                  <a16:creationId xmlns:a16="http://schemas.microsoft.com/office/drawing/2014/main" id="{9955616A-F3F8-D5EE-3055-86EA1FFAE08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8775" y="6071025"/>
              <a:ext cx="784225" cy="6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Image 16">
            <a:extLst>
              <a:ext uri="{FF2B5EF4-FFF2-40B4-BE49-F238E27FC236}">
                <a16:creationId xmlns:a16="http://schemas.microsoft.com/office/drawing/2014/main" id="{2AB2A73C-3854-2719-112C-E1016862DFD1}"/>
              </a:ext>
            </a:extLst>
          </p:cNvPr>
          <p:cNvPicPr>
            <a:picLocks noChangeAspect="1"/>
          </p:cNvPicPr>
          <p:nvPr userDrawn="1"/>
        </p:nvPicPr>
        <p:blipFill>
          <a:blip r:embed="rId5"/>
          <a:stretch>
            <a:fillRect/>
          </a:stretch>
        </p:blipFill>
        <p:spPr>
          <a:xfrm>
            <a:off x="4110675" y="5325874"/>
            <a:ext cx="3850105" cy="576000"/>
          </a:xfrm>
          <a:prstGeom prst="rect">
            <a:avLst/>
          </a:prstGeom>
        </p:spPr>
      </p:pic>
      <p:sp>
        <p:nvSpPr>
          <p:cNvPr id="19" name="Espace réservé du texte 18">
            <a:extLst>
              <a:ext uri="{FF2B5EF4-FFF2-40B4-BE49-F238E27FC236}">
                <a16:creationId xmlns:a16="http://schemas.microsoft.com/office/drawing/2014/main" id="{A8BBEC70-430A-3F16-DDBD-22022E7A61E1}"/>
              </a:ext>
            </a:extLst>
          </p:cNvPr>
          <p:cNvSpPr>
            <a:spLocks noGrp="1"/>
          </p:cNvSpPr>
          <p:nvPr>
            <p:ph type="body" sz="quarter" idx="11"/>
          </p:nvPr>
        </p:nvSpPr>
        <p:spPr>
          <a:xfrm>
            <a:off x="3344981" y="3610577"/>
            <a:ext cx="5502032" cy="820925"/>
          </a:xfrm>
        </p:spPr>
        <p:txBody>
          <a:bodyPr/>
          <a:lstStyle>
            <a:lvl1pPr marL="0" indent="0" algn="ctr">
              <a:buNone/>
              <a:defRPr sz="1600">
                <a:solidFill>
                  <a:schemeClr val="bg1"/>
                </a:solidFill>
              </a:defRPr>
            </a:lvl1pPr>
          </a:lstStyle>
          <a:p>
            <a:pPr lvl="0"/>
            <a:endParaRPr lang="fr-FR"/>
          </a:p>
        </p:txBody>
      </p:sp>
      <p:pic>
        <p:nvPicPr>
          <p:cNvPr id="4" name="Graphique 3">
            <a:extLst>
              <a:ext uri="{FF2B5EF4-FFF2-40B4-BE49-F238E27FC236}">
                <a16:creationId xmlns:a16="http://schemas.microsoft.com/office/drawing/2014/main" id="{91C4F594-06DE-4843-9BF8-ACB944A503F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9387163">
            <a:off x="-509245" y="-2691901"/>
            <a:ext cx="3429174" cy="4809562"/>
          </a:xfrm>
          <a:prstGeom prst="rect">
            <a:avLst/>
          </a:prstGeom>
        </p:spPr>
      </p:pic>
      <p:pic>
        <p:nvPicPr>
          <p:cNvPr id="6" name="Graphique 5">
            <a:extLst>
              <a:ext uri="{FF2B5EF4-FFF2-40B4-BE49-F238E27FC236}">
                <a16:creationId xmlns:a16="http://schemas.microsoft.com/office/drawing/2014/main" id="{282E30FD-5B5B-4DB0-AEE3-559D62AC38A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4778900">
            <a:off x="-85295" y="-502045"/>
            <a:ext cx="2581275" cy="3619500"/>
          </a:xfrm>
          <a:prstGeom prst="rect">
            <a:avLst/>
          </a:prstGeom>
        </p:spPr>
      </p:pic>
      <p:pic>
        <p:nvPicPr>
          <p:cNvPr id="20" name="Image 19">
            <a:extLst>
              <a:ext uri="{FF2B5EF4-FFF2-40B4-BE49-F238E27FC236}">
                <a16:creationId xmlns:a16="http://schemas.microsoft.com/office/drawing/2014/main" id="{959AB6D1-9F11-467B-A488-0847C3BDF7F0}"/>
              </a:ext>
            </a:extLst>
          </p:cNvPr>
          <p:cNvPicPr>
            <a:picLocks noChangeAspect="1"/>
          </p:cNvPicPr>
          <p:nvPr userDrawn="1"/>
        </p:nvPicPr>
        <p:blipFill>
          <a:blip r:embed="rId10"/>
          <a:stretch>
            <a:fillRect/>
          </a:stretch>
        </p:blipFill>
        <p:spPr>
          <a:xfrm>
            <a:off x="10667998" y="5435599"/>
            <a:ext cx="1524002" cy="1422401"/>
          </a:xfrm>
          <a:prstGeom prst="rect">
            <a:avLst/>
          </a:prstGeom>
        </p:spPr>
      </p:pic>
    </p:spTree>
    <p:extLst>
      <p:ext uri="{BB962C8B-B14F-4D97-AF65-F5344CB8AC3E}">
        <p14:creationId xmlns:p14="http://schemas.microsoft.com/office/powerpoint/2010/main" val="3028885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SOMMAIRE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4D617E-72DA-F54D-92B0-4A8FFD4345CE}"/>
              </a:ext>
            </a:extLst>
          </p:cNvPr>
          <p:cNvSpPr>
            <a:spLocks noGrp="1"/>
          </p:cNvSpPr>
          <p:nvPr>
            <p:ph type="title" hasCustomPrompt="1"/>
          </p:nvPr>
        </p:nvSpPr>
        <p:spPr>
          <a:xfrm>
            <a:off x="408710" y="1304564"/>
            <a:ext cx="7128162" cy="752836"/>
          </a:xfrm>
        </p:spPr>
        <p:txBody>
          <a:bodyPr anchor="t">
            <a:noAutofit/>
          </a:bodyPr>
          <a:lstStyle>
            <a:lvl1pPr>
              <a:defRPr sz="3200">
                <a:solidFill>
                  <a:schemeClr val="tx2"/>
                </a:solidFill>
              </a:defRPr>
            </a:lvl1pPr>
          </a:lstStyle>
          <a:p>
            <a:r>
              <a:rPr lang="fr-FR"/>
              <a:t>MODIFIEZ LE STYLE DU TITRE</a:t>
            </a:r>
          </a:p>
        </p:txBody>
      </p:sp>
      <p:pic>
        <p:nvPicPr>
          <p:cNvPr id="8" name="Image 7">
            <a:extLst>
              <a:ext uri="{FF2B5EF4-FFF2-40B4-BE49-F238E27FC236}">
                <a16:creationId xmlns:a16="http://schemas.microsoft.com/office/drawing/2014/main" id="{00FD3214-5011-374F-978C-43A2E31F5A5E}"/>
              </a:ext>
            </a:extLst>
          </p:cNvPr>
          <p:cNvPicPr>
            <a:picLocks noChangeAspect="1"/>
          </p:cNvPicPr>
          <p:nvPr userDrawn="1"/>
        </p:nvPicPr>
        <p:blipFill>
          <a:blip r:embed="rId2"/>
          <a:stretch>
            <a:fillRect/>
          </a:stretch>
        </p:blipFill>
        <p:spPr>
          <a:xfrm>
            <a:off x="349545" y="189704"/>
            <a:ext cx="1334118" cy="360000"/>
          </a:xfrm>
          <a:prstGeom prst="rect">
            <a:avLst/>
          </a:prstGeom>
        </p:spPr>
      </p:pic>
      <p:sp>
        <p:nvSpPr>
          <p:cNvPr id="9" name="Espace réservé du texte 6">
            <a:extLst>
              <a:ext uri="{FF2B5EF4-FFF2-40B4-BE49-F238E27FC236}">
                <a16:creationId xmlns:a16="http://schemas.microsoft.com/office/drawing/2014/main" id="{0EEB1F88-ADCC-4095-B39E-84C97F1DB0EA}"/>
              </a:ext>
            </a:extLst>
          </p:cNvPr>
          <p:cNvSpPr>
            <a:spLocks noGrp="1"/>
          </p:cNvSpPr>
          <p:nvPr>
            <p:ph type="body" sz="quarter" idx="18" hasCustomPrompt="1"/>
          </p:nvPr>
        </p:nvSpPr>
        <p:spPr>
          <a:xfrm>
            <a:off x="408709" y="2252663"/>
            <a:ext cx="7128163"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tx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7" name="Image 6">
            <a:extLst>
              <a:ext uri="{FF2B5EF4-FFF2-40B4-BE49-F238E27FC236}">
                <a16:creationId xmlns:a16="http://schemas.microsoft.com/office/drawing/2014/main" id="{B4A2C826-2400-44CB-9026-9E962D1096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06981" y="1922203"/>
            <a:ext cx="7542955" cy="3013594"/>
          </a:xfrm>
          <a:prstGeom prst="rect">
            <a:avLst/>
          </a:prstGeom>
        </p:spPr>
      </p:pic>
    </p:spTree>
    <p:extLst>
      <p:ext uri="{BB962C8B-B14F-4D97-AF65-F5344CB8AC3E}">
        <p14:creationId xmlns:p14="http://schemas.microsoft.com/office/powerpoint/2010/main" val="3585031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lide fond de scène">
    <p:spTree>
      <p:nvGrpSpPr>
        <p:cNvPr id="1" name=""/>
        <p:cNvGrpSpPr/>
        <p:nvPr/>
      </p:nvGrpSpPr>
      <p:grpSpPr>
        <a:xfrm>
          <a:off x="0" y="0"/>
          <a:ext cx="0" cy="0"/>
          <a:chOff x="0" y="0"/>
          <a:chExt cx="0" cy="0"/>
        </a:xfrm>
      </p:grpSpPr>
      <p:pic>
        <p:nvPicPr>
          <p:cNvPr id="3" name="Image 2" descr="Une image contenant personne, posant, groupe&#10;&#10;Description générée automatiquement">
            <a:extLst>
              <a:ext uri="{FF2B5EF4-FFF2-40B4-BE49-F238E27FC236}">
                <a16:creationId xmlns:a16="http://schemas.microsoft.com/office/drawing/2014/main" id="{567D7E6E-06EF-411C-92C6-157783C08C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0827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SOMMAIRE - corail">
    <p:bg>
      <p:bgPr>
        <a:solidFill>
          <a:schemeClr val="bg2"/>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F623AC-BA12-618A-F2B4-533DA773E0BA}"/>
              </a:ext>
            </a:extLst>
          </p:cNvPr>
          <p:cNvPicPr>
            <a:picLocks noChangeAspect="1"/>
          </p:cNvPicPr>
          <p:nvPr userDrawn="1"/>
        </p:nvPicPr>
        <p:blipFill>
          <a:blip r:embed="rId2"/>
          <a:stretch>
            <a:fillRect/>
          </a:stretch>
        </p:blipFill>
        <p:spPr>
          <a:xfrm>
            <a:off x="349545" y="189704"/>
            <a:ext cx="1334118" cy="360000"/>
          </a:xfrm>
          <a:prstGeom prst="rect">
            <a:avLst/>
          </a:prstGeom>
        </p:spPr>
      </p:pic>
      <p:sp>
        <p:nvSpPr>
          <p:cNvPr id="8" name="Titre 1">
            <a:extLst>
              <a:ext uri="{FF2B5EF4-FFF2-40B4-BE49-F238E27FC236}">
                <a16:creationId xmlns:a16="http://schemas.microsoft.com/office/drawing/2014/main" id="{963A50B7-9E0A-CB0E-A454-CDBC7894A2C4}"/>
              </a:ext>
            </a:extLst>
          </p:cNvPr>
          <p:cNvSpPr>
            <a:spLocks noGrp="1"/>
          </p:cNvSpPr>
          <p:nvPr>
            <p:ph type="title" hasCustomPrompt="1"/>
          </p:nvPr>
        </p:nvSpPr>
        <p:spPr>
          <a:xfrm>
            <a:off x="408710" y="1304564"/>
            <a:ext cx="7142016" cy="752836"/>
          </a:xfrm>
        </p:spPr>
        <p:txBody>
          <a:bodyPr anchor="t">
            <a:noAutofit/>
          </a:bodyPr>
          <a:lstStyle>
            <a:lvl1pPr>
              <a:defRPr sz="3200"/>
            </a:lvl1pPr>
          </a:lstStyle>
          <a:p>
            <a:r>
              <a:rPr lang="fr-FR"/>
              <a:t>MODIFIEZ LE STYLE DU TITRE</a:t>
            </a:r>
          </a:p>
        </p:txBody>
      </p:sp>
      <p:sp>
        <p:nvSpPr>
          <p:cNvPr id="10" name="Espace réservé du texte 6">
            <a:extLst>
              <a:ext uri="{FF2B5EF4-FFF2-40B4-BE49-F238E27FC236}">
                <a16:creationId xmlns:a16="http://schemas.microsoft.com/office/drawing/2014/main" id="{DFCDA445-8869-4283-9178-E1C13B050E58}"/>
              </a:ext>
            </a:extLst>
          </p:cNvPr>
          <p:cNvSpPr>
            <a:spLocks noGrp="1"/>
          </p:cNvSpPr>
          <p:nvPr>
            <p:ph type="body" sz="quarter" idx="18" hasCustomPrompt="1"/>
          </p:nvPr>
        </p:nvSpPr>
        <p:spPr>
          <a:xfrm>
            <a:off x="408709" y="2252663"/>
            <a:ext cx="7142017"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7" name="Image 6">
            <a:extLst>
              <a:ext uri="{FF2B5EF4-FFF2-40B4-BE49-F238E27FC236}">
                <a16:creationId xmlns:a16="http://schemas.microsoft.com/office/drawing/2014/main" id="{CAD8BB61-F729-4D76-B7B4-43C78A8684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06980" y="1922202"/>
            <a:ext cx="7542958" cy="3013595"/>
          </a:xfrm>
          <a:prstGeom prst="rect">
            <a:avLst/>
          </a:prstGeom>
        </p:spPr>
      </p:pic>
    </p:spTree>
    <p:extLst>
      <p:ext uri="{BB962C8B-B14F-4D97-AF65-F5344CB8AC3E}">
        <p14:creationId xmlns:p14="http://schemas.microsoft.com/office/powerpoint/2010/main" val="2982404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SOMMAIRE - violet">
    <p:bg>
      <p:bgPr>
        <a:solidFill>
          <a:schemeClr val="tx2"/>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F623AC-BA12-618A-F2B4-533DA773E0BA}"/>
              </a:ext>
            </a:extLst>
          </p:cNvPr>
          <p:cNvPicPr>
            <a:picLocks noChangeAspect="1"/>
          </p:cNvPicPr>
          <p:nvPr userDrawn="1"/>
        </p:nvPicPr>
        <p:blipFill>
          <a:blip r:embed="rId2"/>
          <a:stretch>
            <a:fillRect/>
          </a:stretch>
        </p:blipFill>
        <p:spPr>
          <a:xfrm>
            <a:off x="349545" y="189704"/>
            <a:ext cx="1334118" cy="360000"/>
          </a:xfrm>
          <a:prstGeom prst="rect">
            <a:avLst/>
          </a:prstGeom>
        </p:spPr>
      </p:pic>
      <p:sp>
        <p:nvSpPr>
          <p:cNvPr id="8" name="Titre 1">
            <a:extLst>
              <a:ext uri="{FF2B5EF4-FFF2-40B4-BE49-F238E27FC236}">
                <a16:creationId xmlns:a16="http://schemas.microsoft.com/office/drawing/2014/main" id="{8B8079E0-4C1F-EECD-2456-10AE524DE904}"/>
              </a:ext>
            </a:extLst>
          </p:cNvPr>
          <p:cNvSpPr>
            <a:spLocks noGrp="1"/>
          </p:cNvSpPr>
          <p:nvPr>
            <p:ph type="title" hasCustomPrompt="1"/>
          </p:nvPr>
        </p:nvSpPr>
        <p:spPr>
          <a:xfrm>
            <a:off x="408710" y="1304564"/>
            <a:ext cx="7236690" cy="752836"/>
          </a:xfrm>
        </p:spPr>
        <p:txBody>
          <a:bodyPr anchor="t">
            <a:noAutofit/>
          </a:bodyPr>
          <a:lstStyle>
            <a:lvl1pPr>
              <a:defRPr sz="3200">
                <a:solidFill>
                  <a:schemeClr val="accent2"/>
                </a:solidFill>
              </a:defRPr>
            </a:lvl1pPr>
          </a:lstStyle>
          <a:p>
            <a:r>
              <a:rPr lang="fr-FR"/>
              <a:t>MODIFIEZ LE STYLE DU TITRE</a:t>
            </a:r>
          </a:p>
        </p:txBody>
      </p:sp>
      <p:sp>
        <p:nvSpPr>
          <p:cNvPr id="10" name="Espace réservé du texte 6">
            <a:extLst>
              <a:ext uri="{FF2B5EF4-FFF2-40B4-BE49-F238E27FC236}">
                <a16:creationId xmlns:a16="http://schemas.microsoft.com/office/drawing/2014/main" id="{845E6159-AB29-4518-93D7-93684F39BF1D}"/>
              </a:ext>
            </a:extLst>
          </p:cNvPr>
          <p:cNvSpPr>
            <a:spLocks noGrp="1"/>
          </p:cNvSpPr>
          <p:nvPr>
            <p:ph type="body" sz="quarter" idx="18" hasCustomPrompt="1"/>
          </p:nvPr>
        </p:nvSpPr>
        <p:spPr>
          <a:xfrm>
            <a:off x="408709" y="2252663"/>
            <a:ext cx="7128163"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7" name="Image 6">
            <a:extLst>
              <a:ext uri="{FF2B5EF4-FFF2-40B4-BE49-F238E27FC236}">
                <a16:creationId xmlns:a16="http://schemas.microsoft.com/office/drawing/2014/main" id="{97864272-5D7C-4BE2-B4F1-730AAEB889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06981" y="1922201"/>
            <a:ext cx="7542958" cy="3013595"/>
          </a:xfrm>
          <a:prstGeom prst="rect">
            <a:avLst/>
          </a:prstGeom>
        </p:spPr>
      </p:pic>
    </p:spTree>
    <p:extLst>
      <p:ext uri="{BB962C8B-B14F-4D97-AF65-F5344CB8AC3E}">
        <p14:creationId xmlns:p14="http://schemas.microsoft.com/office/powerpoint/2010/main" val="363795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SOMMAIRE - lilas">
    <p:bg>
      <p:bgPr>
        <a:solidFill>
          <a:schemeClr val="accent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82670D4-B73D-0F29-55A1-733567FAD3BB}"/>
              </a:ext>
            </a:extLst>
          </p:cNvPr>
          <p:cNvSpPr>
            <a:spLocks noGrp="1"/>
          </p:cNvSpPr>
          <p:nvPr>
            <p:ph type="title" hasCustomPrompt="1"/>
          </p:nvPr>
        </p:nvSpPr>
        <p:spPr>
          <a:xfrm>
            <a:off x="408710" y="1304564"/>
            <a:ext cx="7114308" cy="752836"/>
          </a:xfrm>
        </p:spPr>
        <p:txBody>
          <a:bodyPr anchor="t">
            <a:noAutofit/>
          </a:bodyPr>
          <a:lstStyle>
            <a:lvl1pPr>
              <a:defRPr sz="3200"/>
            </a:lvl1pPr>
          </a:lstStyle>
          <a:p>
            <a:r>
              <a:rPr lang="fr-FR"/>
              <a:t>MODIFIEZ LE STYLE DU TITRE</a:t>
            </a:r>
          </a:p>
        </p:txBody>
      </p:sp>
      <p:sp>
        <p:nvSpPr>
          <p:cNvPr id="14" name="Espace réservé du texte 6">
            <a:extLst>
              <a:ext uri="{FF2B5EF4-FFF2-40B4-BE49-F238E27FC236}">
                <a16:creationId xmlns:a16="http://schemas.microsoft.com/office/drawing/2014/main" id="{A5BD0386-C352-3D63-9763-2DEA3AB79E96}"/>
              </a:ext>
            </a:extLst>
          </p:cNvPr>
          <p:cNvSpPr>
            <a:spLocks noGrp="1"/>
          </p:cNvSpPr>
          <p:nvPr>
            <p:ph type="body" sz="quarter" idx="18" hasCustomPrompt="1"/>
          </p:nvPr>
        </p:nvSpPr>
        <p:spPr>
          <a:xfrm>
            <a:off x="408710" y="2252663"/>
            <a:ext cx="7114308"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6" name="Image 5">
            <a:extLst>
              <a:ext uri="{FF2B5EF4-FFF2-40B4-BE49-F238E27FC236}">
                <a16:creationId xmlns:a16="http://schemas.microsoft.com/office/drawing/2014/main" id="{BD5E0359-FBF5-4948-8CF3-186404E681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106980" y="1922202"/>
            <a:ext cx="7542958" cy="3013595"/>
          </a:xfrm>
          <a:prstGeom prst="rect">
            <a:avLst/>
          </a:prstGeom>
        </p:spPr>
      </p:pic>
      <p:pic>
        <p:nvPicPr>
          <p:cNvPr id="7" name="Image 6">
            <a:extLst>
              <a:ext uri="{FF2B5EF4-FFF2-40B4-BE49-F238E27FC236}">
                <a16:creationId xmlns:a16="http://schemas.microsoft.com/office/drawing/2014/main" id="{BEB99E1A-C27F-486A-B86A-E7DF982F42C0}"/>
              </a:ext>
            </a:extLst>
          </p:cNvPr>
          <p:cNvPicPr>
            <a:picLocks noChangeAspect="1"/>
          </p:cNvPicPr>
          <p:nvPr userDrawn="1"/>
        </p:nvPicPr>
        <p:blipFill>
          <a:blip r:embed="rId3"/>
          <a:stretch>
            <a:fillRect/>
          </a:stretch>
        </p:blipFill>
        <p:spPr>
          <a:xfrm>
            <a:off x="349545" y="189704"/>
            <a:ext cx="1334118" cy="360000"/>
          </a:xfrm>
          <a:prstGeom prst="rect">
            <a:avLst/>
          </a:prstGeom>
        </p:spPr>
      </p:pic>
    </p:spTree>
    <p:extLst>
      <p:ext uri="{BB962C8B-B14F-4D97-AF65-F5344CB8AC3E}">
        <p14:creationId xmlns:p14="http://schemas.microsoft.com/office/powerpoint/2010/main" val="3914980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 - Rose Lyon">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7351D56-FDBC-4EB6-877C-A4D79C571A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128101" y="1926690"/>
            <a:ext cx="7551930" cy="3013597"/>
          </a:xfrm>
          <a:prstGeom prst="rect">
            <a:avLst/>
          </a:prstGeom>
        </p:spPr>
      </p:pic>
      <p:pic>
        <p:nvPicPr>
          <p:cNvPr id="9" name="Image 8">
            <a:extLst>
              <a:ext uri="{FF2B5EF4-FFF2-40B4-BE49-F238E27FC236}">
                <a16:creationId xmlns:a16="http://schemas.microsoft.com/office/drawing/2014/main" id="{34F623AC-BA12-618A-F2B4-533DA773E0BA}"/>
              </a:ext>
            </a:extLst>
          </p:cNvPr>
          <p:cNvPicPr>
            <a:picLocks noChangeAspect="1"/>
          </p:cNvPicPr>
          <p:nvPr userDrawn="1"/>
        </p:nvPicPr>
        <p:blipFill>
          <a:blip r:embed="rId3"/>
          <a:stretch>
            <a:fillRect/>
          </a:stretch>
        </p:blipFill>
        <p:spPr>
          <a:xfrm>
            <a:off x="349545" y="189704"/>
            <a:ext cx="1334118" cy="360000"/>
          </a:xfrm>
          <a:prstGeom prst="rect">
            <a:avLst/>
          </a:prstGeom>
        </p:spPr>
      </p:pic>
      <p:sp>
        <p:nvSpPr>
          <p:cNvPr id="8" name="Titre 1">
            <a:extLst>
              <a:ext uri="{FF2B5EF4-FFF2-40B4-BE49-F238E27FC236}">
                <a16:creationId xmlns:a16="http://schemas.microsoft.com/office/drawing/2014/main" id="{8D3EDAF9-B879-51CC-A40D-FC8EE396F989}"/>
              </a:ext>
            </a:extLst>
          </p:cNvPr>
          <p:cNvSpPr>
            <a:spLocks noGrp="1"/>
          </p:cNvSpPr>
          <p:nvPr>
            <p:ph type="title" hasCustomPrompt="1"/>
          </p:nvPr>
        </p:nvSpPr>
        <p:spPr>
          <a:xfrm>
            <a:off x="408710" y="1304564"/>
            <a:ext cx="7114308" cy="752836"/>
          </a:xfrm>
        </p:spPr>
        <p:txBody>
          <a:bodyPr anchor="t">
            <a:noAutofit/>
          </a:bodyPr>
          <a:lstStyle>
            <a:lvl1pPr>
              <a:defRPr sz="3200">
                <a:solidFill>
                  <a:schemeClr val="accent3"/>
                </a:solidFill>
              </a:defRPr>
            </a:lvl1pPr>
          </a:lstStyle>
          <a:p>
            <a:r>
              <a:rPr lang="fr-FR"/>
              <a:t>MODIFIEZ LE STYLE DU TITRE</a:t>
            </a:r>
          </a:p>
        </p:txBody>
      </p:sp>
      <p:sp>
        <p:nvSpPr>
          <p:cNvPr id="10" name="Espace réservé du texte 6">
            <a:extLst>
              <a:ext uri="{FF2B5EF4-FFF2-40B4-BE49-F238E27FC236}">
                <a16:creationId xmlns:a16="http://schemas.microsoft.com/office/drawing/2014/main" id="{FA9BD285-8085-4A1E-9DC4-A16BDAA6A947}"/>
              </a:ext>
            </a:extLst>
          </p:cNvPr>
          <p:cNvSpPr>
            <a:spLocks noGrp="1"/>
          </p:cNvSpPr>
          <p:nvPr>
            <p:ph type="body" sz="quarter" idx="18" hasCustomPrompt="1"/>
          </p:nvPr>
        </p:nvSpPr>
        <p:spPr>
          <a:xfrm>
            <a:off x="408710" y="2252663"/>
            <a:ext cx="7114308"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spTree>
    <p:extLst>
      <p:ext uri="{BB962C8B-B14F-4D97-AF65-F5344CB8AC3E}">
        <p14:creationId xmlns:p14="http://schemas.microsoft.com/office/powerpoint/2010/main" val="2202260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classique I Blanc">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498133" y="2120325"/>
            <a:ext cx="11069889" cy="3740148"/>
          </a:xfrm>
        </p:spPr>
        <p:txBody>
          <a:bodyPr>
            <a:normAutofit/>
          </a:bodyPr>
          <a:lstStyle>
            <a:lvl1pPr marL="265113" indent="-265113" algn="l">
              <a:buSzPct val="130000"/>
              <a:buFontTx/>
              <a:buBlip>
                <a:blip r:embed="rId2"/>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6" name="Espace réservé du numéro de diapositive 5">
            <a:extLst>
              <a:ext uri="{FF2B5EF4-FFF2-40B4-BE49-F238E27FC236}">
                <a16:creationId xmlns:a16="http://schemas.microsoft.com/office/drawing/2014/main" id="{47C790C3-8D1E-244F-AE96-C2E9E4F6A3C0}"/>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tx1"/>
                </a:solidFill>
                <a:latin typeface="Montserrat" panose="00000500000000000000" pitchFamily="2" charset="0"/>
              </a:defRPr>
            </a:lvl1pPr>
          </a:lstStyle>
          <a:p>
            <a:fld id="{46BC6A24-EA28-7D41-A44B-734D27F749B7}" type="slidenum">
              <a:rPr lang="fr-FR" smtClean="0"/>
              <a:pPr/>
              <a:t>‹N°›</a:t>
            </a:fld>
            <a:endParaRPr lang="fr-FR"/>
          </a:p>
        </p:txBody>
      </p:sp>
      <p:pic>
        <p:nvPicPr>
          <p:cNvPr id="12" name="Image 11">
            <a:extLst>
              <a:ext uri="{FF2B5EF4-FFF2-40B4-BE49-F238E27FC236}">
                <a16:creationId xmlns:a16="http://schemas.microsoft.com/office/drawing/2014/main" id="{561280B5-2DC7-4362-B8EB-D097CE95D4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6371" y="6218103"/>
            <a:ext cx="2460939" cy="514917"/>
          </a:xfrm>
          <a:prstGeom prst="rect">
            <a:avLst/>
          </a:prstGeom>
        </p:spPr>
      </p:pic>
      <p:pic>
        <p:nvPicPr>
          <p:cNvPr id="13" name="Image 12">
            <a:extLst>
              <a:ext uri="{FF2B5EF4-FFF2-40B4-BE49-F238E27FC236}">
                <a16:creationId xmlns:a16="http://schemas.microsoft.com/office/drawing/2014/main" id="{CAFF90CC-7A47-4F5F-8EE9-7BEDBE6DA0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5829385"/>
            <a:ext cx="1108364" cy="1032372"/>
          </a:xfrm>
          <a:prstGeom prst="rect">
            <a:avLst/>
          </a:prstGeom>
        </p:spPr>
      </p:pic>
      <p:pic>
        <p:nvPicPr>
          <p:cNvPr id="14" name="Graphique 13">
            <a:extLst>
              <a:ext uri="{FF2B5EF4-FFF2-40B4-BE49-F238E27FC236}">
                <a16:creationId xmlns:a16="http://schemas.microsoft.com/office/drawing/2014/main" id="{D6FE177F-0E5F-4826-9066-8F3A2C02492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819714">
            <a:off x="10238726" y="-1527427"/>
            <a:ext cx="3101120" cy="4331100"/>
          </a:xfrm>
          <a:prstGeom prst="rect">
            <a:avLst/>
          </a:prstGeom>
        </p:spPr>
      </p:pic>
      <p:sp>
        <p:nvSpPr>
          <p:cNvPr id="8" name="Titre 1">
            <a:extLst>
              <a:ext uri="{FF2B5EF4-FFF2-40B4-BE49-F238E27FC236}">
                <a16:creationId xmlns:a16="http://schemas.microsoft.com/office/drawing/2014/main" id="{C7FA23BB-B5A0-485C-B3B6-FF903389D49F}"/>
              </a:ext>
            </a:extLst>
          </p:cNvPr>
          <p:cNvSpPr txBox="1">
            <a:spLocks/>
          </p:cNvSpPr>
          <p:nvPr userDrawn="1"/>
        </p:nvSpPr>
        <p:spPr>
          <a:xfrm>
            <a:off x="498132" y="1805772"/>
            <a:ext cx="11069889" cy="4109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chemeClr val="tx2"/>
                </a:solidFill>
                <a:latin typeface="Montserrat" pitchFamily="2" charset="77"/>
                <a:ea typeface="+mj-ea"/>
                <a:cs typeface="+mj-cs"/>
              </a:defRPr>
            </a:lvl1pPr>
          </a:lstStyle>
          <a:p>
            <a:pPr>
              <a:lnSpc>
                <a:spcPct val="100000"/>
              </a:lnSpc>
            </a:pPr>
            <a:endParaRPr lang="fr-FR" sz="2000"/>
          </a:p>
        </p:txBody>
      </p:sp>
      <p:sp>
        <p:nvSpPr>
          <p:cNvPr id="5" name="Espace réservé du texte 4">
            <a:extLst>
              <a:ext uri="{FF2B5EF4-FFF2-40B4-BE49-F238E27FC236}">
                <a16:creationId xmlns:a16="http://schemas.microsoft.com/office/drawing/2014/main" id="{1B795F03-3074-4907-B65C-5F0D5217A4D7}"/>
              </a:ext>
            </a:extLst>
          </p:cNvPr>
          <p:cNvSpPr>
            <a:spLocks noGrp="1"/>
          </p:cNvSpPr>
          <p:nvPr>
            <p:ph type="body" sz="quarter" idx="13" hasCustomPrompt="1"/>
          </p:nvPr>
        </p:nvSpPr>
        <p:spPr>
          <a:xfrm>
            <a:off x="498131" y="1724273"/>
            <a:ext cx="11069638" cy="296862"/>
          </a:xfrm>
        </p:spPr>
        <p:txBody>
          <a:bodyPr/>
          <a:lstStyle>
            <a:lvl1pPr marL="0" indent="0">
              <a:buNone/>
              <a:defRPr b="1">
                <a:solidFill>
                  <a:schemeClr val="tx2"/>
                </a:solidFill>
                <a:latin typeface="Montserrat" panose="00000500000000000000" pitchFamily="2" charset="0"/>
              </a:defRPr>
            </a:lvl1pPr>
          </a:lstStyle>
          <a:p>
            <a:pPr lvl="0"/>
            <a:r>
              <a:rPr lang="fr-FR"/>
              <a:t>CLIQUEZ POUR MODIFIER LES STYLES DU TEXTE DU MASQUE</a:t>
            </a:r>
          </a:p>
        </p:txBody>
      </p:sp>
      <p:pic>
        <p:nvPicPr>
          <p:cNvPr id="4" name="Graphique 3">
            <a:extLst>
              <a:ext uri="{FF2B5EF4-FFF2-40B4-BE49-F238E27FC236}">
                <a16:creationId xmlns:a16="http://schemas.microsoft.com/office/drawing/2014/main" id="{A9268420-E166-681B-20E1-015640D366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819714">
            <a:off x="10238725" y="-1885058"/>
            <a:ext cx="3101120" cy="4331100"/>
          </a:xfrm>
          <a:prstGeom prst="rect">
            <a:avLst/>
          </a:prstGeom>
        </p:spPr>
      </p:pic>
    </p:spTree>
    <p:extLst>
      <p:ext uri="{BB962C8B-B14F-4D97-AF65-F5344CB8AC3E}">
        <p14:creationId xmlns:p14="http://schemas.microsoft.com/office/powerpoint/2010/main" val="191296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classique I Burgundy">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493057" y="2094740"/>
            <a:ext cx="11069889" cy="1535146"/>
          </a:xfrm>
        </p:spPr>
        <p:txBody>
          <a:bodyPr>
            <a:normAutofit/>
          </a:bodyPr>
          <a:lstStyle>
            <a:lvl1pPr marL="265113" indent="-265113" algn="l">
              <a:buSzPct val="40000"/>
              <a:buFontTx/>
              <a:buBlip>
                <a:blip r:embed="rId2">
                  <a:extLst>
                    <a:ext uri="{96DAC541-7B7A-43D3-8B79-37D633B846F1}">
                      <asvg:svgBlip xmlns:asvg="http://schemas.microsoft.com/office/drawing/2016/SVG/main" r:embed="rId3"/>
                    </a:ext>
                  </a:extLst>
                </a:blip>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6" name="Espace réservé du numéro de diapositive 5">
            <a:extLst>
              <a:ext uri="{FF2B5EF4-FFF2-40B4-BE49-F238E27FC236}">
                <a16:creationId xmlns:a16="http://schemas.microsoft.com/office/drawing/2014/main" id="{47C790C3-8D1E-244F-AE96-C2E9E4F6A3C0}"/>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tx1"/>
                </a:solidFill>
                <a:latin typeface="Montserrat" panose="00000500000000000000" pitchFamily="2" charset="0"/>
              </a:defRPr>
            </a:lvl1pPr>
          </a:lstStyle>
          <a:p>
            <a:fld id="{46BC6A24-EA28-7D41-A44B-734D27F749B7}" type="slidenum">
              <a:rPr lang="fr-FR" smtClean="0"/>
              <a:pPr/>
              <a:t>‹N°›</a:t>
            </a:fld>
            <a:endParaRPr lang="fr-FR"/>
          </a:p>
        </p:txBody>
      </p:sp>
      <p:pic>
        <p:nvPicPr>
          <p:cNvPr id="5" name="Image 4">
            <a:extLst>
              <a:ext uri="{FF2B5EF4-FFF2-40B4-BE49-F238E27FC236}">
                <a16:creationId xmlns:a16="http://schemas.microsoft.com/office/drawing/2014/main" id="{45F3D6A9-F89C-46E9-877D-05C6C38587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pic>
        <p:nvPicPr>
          <p:cNvPr id="8" name="Image 7">
            <a:extLst>
              <a:ext uri="{FF2B5EF4-FFF2-40B4-BE49-F238E27FC236}">
                <a16:creationId xmlns:a16="http://schemas.microsoft.com/office/drawing/2014/main" id="{32D33DD1-55E5-45AB-BD63-3C09632BC4D6}"/>
              </a:ext>
            </a:extLst>
          </p:cNvPr>
          <p:cNvPicPr>
            <a:picLocks noChangeAspect="1"/>
          </p:cNvPicPr>
          <p:nvPr userDrawn="1"/>
        </p:nvPicPr>
        <p:blipFill>
          <a:blip r:embed="rId5"/>
          <a:stretch>
            <a:fillRect/>
          </a:stretch>
        </p:blipFill>
        <p:spPr>
          <a:xfrm>
            <a:off x="10612649" y="-492760"/>
            <a:ext cx="1901854" cy="1775063"/>
          </a:xfrm>
          <a:prstGeom prst="rect">
            <a:avLst/>
          </a:prstGeom>
        </p:spPr>
      </p:pic>
      <p:pic>
        <p:nvPicPr>
          <p:cNvPr id="11" name="Image 10">
            <a:extLst>
              <a:ext uri="{FF2B5EF4-FFF2-40B4-BE49-F238E27FC236}">
                <a16:creationId xmlns:a16="http://schemas.microsoft.com/office/drawing/2014/main" id="{AA2CFC0A-CCD3-4A47-9A6C-22CA50B6B513}"/>
              </a:ext>
            </a:extLst>
          </p:cNvPr>
          <p:cNvPicPr>
            <a:picLocks noChangeAspect="1"/>
          </p:cNvPicPr>
          <p:nvPr userDrawn="1"/>
        </p:nvPicPr>
        <p:blipFill>
          <a:blip r:embed="rId6"/>
          <a:stretch>
            <a:fillRect/>
          </a:stretch>
        </p:blipFill>
        <p:spPr>
          <a:xfrm>
            <a:off x="-390916" y="6249022"/>
            <a:ext cx="2409015" cy="887532"/>
          </a:xfrm>
          <a:prstGeom prst="rect">
            <a:avLst/>
          </a:prstGeom>
        </p:spPr>
      </p:pic>
      <p:sp>
        <p:nvSpPr>
          <p:cNvPr id="7" name="Espace réservé du contenu 6">
            <a:extLst>
              <a:ext uri="{FF2B5EF4-FFF2-40B4-BE49-F238E27FC236}">
                <a16:creationId xmlns:a16="http://schemas.microsoft.com/office/drawing/2014/main" id="{E2C50703-DA04-4AD9-8EC1-424FD1F9A6C1}"/>
              </a:ext>
            </a:extLst>
          </p:cNvPr>
          <p:cNvSpPr>
            <a:spLocks noGrp="1"/>
          </p:cNvSpPr>
          <p:nvPr>
            <p:ph sz="quarter" idx="13" hasCustomPrompt="1"/>
          </p:nvPr>
        </p:nvSpPr>
        <p:spPr>
          <a:xfrm>
            <a:off x="498475" y="1718683"/>
            <a:ext cx="11069638" cy="273050"/>
          </a:xfrm>
        </p:spPr>
        <p:txBody>
          <a:bodyPr/>
          <a:lstStyle>
            <a:lvl1pPr marL="0" indent="0">
              <a:buNone/>
              <a:defRPr b="1">
                <a:solidFill>
                  <a:schemeClr val="tx2"/>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28837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D5DCAAA-F096-6B48-AC91-6BAA7FD4D1F9}"/>
              </a:ext>
            </a:extLst>
          </p:cNvPr>
          <p:cNvSpPr>
            <a:spLocks noGrp="1"/>
          </p:cNvSpPr>
          <p:nvPr>
            <p:ph type="title"/>
          </p:nvPr>
        </p:nvSpPr>
        <p:spPr>
          <a:xfrm>
            <a:off x="408709" y="480219"/>
            <a:ext cx="10515600" cy="1325563"/>
          </a:xfrm>
          <a:prstGeom prst="rect">
            <a:avLst/>
          </a:prstGeom>
        </p:spPr>
        <p:txBody>
          <a:bodyPr vert="horz" lIns="91440" tIns="45720" rIns="91440" bIns="45720" rtlCol="0" anchor="ctr">
            <a:noAutofit/>
          </a:bodyPr>
          <a:lstStyle/>
          <a:p>
            <a:r>
              <a:rPr lang="fr-FR"/>
              <a:t>Modifiez le style du titre</a:t>
            </a:r>
          </a:p>
        </p:txBody>
      </p:sp>
      <p:sp>
        <p:nvSpPr>
          <p:cNvPr id="3" name="Espace réservé du texte 2">
            <a:extLst>
              <a:ext uri="{FF2B5EF4-FFF2-40B4-BE49-F238E27FC236}">
                <a16:creationId xmlns:a16="http://schemas.microsoft.com/office/drawing/2014/main" id="{6344DE35-47CD-6947-8C89-BE642EBB19B2}"/>
              </a:ext>
            </a:extLst>
          </p:cNvPr>
          <p:cNvSpPr>
            <a:spLocks noGrp="1"/>
          </p:cNvSpPr>
          <p:nvPr>
            <p:ph type="body" idx="1"/>
          </p:nvPr>
        </p:nvSpPr>
        <p:spPr>
          <a:xfrm>
            <a:off x="408709" y="1940719"/>
            <a:ext cx="10515600" cy="4351338"/>
          </a:xfrm>
          <a:prstGeom prst="rect">
            <a:avLst/>
          </a:prstGeom>
        </p:spPr>
        <p:txBody>
          <a:bodyPr vert="horz" lIns="91440" tIns="45720" rIns="91440" bIns="45720" rtlCol="0">
            <a:noAutofit/>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2527870561"/>
      </p:ext>
    </p:extLst>
  </p:cSld>
  <p:clrMap bg1="lt1" tx1="dk1" bg2="lt2" tx2="dk2" accent1="accent1" accent2="accent2" accent3="accent3" accent4="accent4" accent5="accent5" accent6="accent6" hlink="hlink" folHlink="folHlink"/>
  <p:sldLayoutIdLst>
    <p:sldLayoutId id="2147483668" r:id="rId1"/>
    <p:sldLayoutId id="2147483699" r:id="rId2"/>
    <p:sldLayoutId id="2147483667" r:id="rId3"/>
    <p:sldLayoutId id="2147483700" r:id="rId4"/>
    <p:sldLayoutId id="2147483701" r:id="rId5"/>
    <p:sldLayoutId id="2147483702" r:id="rId6"/>
    <p:sldLayoutId id="2147483770" r:id="rId7"/>
    <p:sldLayoutId id="2147483758" r:id="rId8"/>
    <p:sldLayoutId id="2147483760" r:id="rId9"/>
    <p:sldLayoutId id="2147483761" r:id="rId10"/>
    <p:sldLayoutId id="2147483759" r:id="rId11"/>
    <p:sldLayoutId id="2147483697" r:id="rId12"/>
    <p:sldLayoutId id="2147483763" r:id="rId13"/>
    <p:sldLayoutId id="2147483660" r:id="rId14"/>
    <p:sldLayoutId id="2147483773" r:id="rId15"/>
    <p:sldLayoutId id="2147483768" r:id="rId16"/>
    <p:sldLayoutId id="2147483772" r:id="rId17"/>
    <p:sldLayoutId id="2147483777" r:id="rId18"/>
    <p:sldLayoutId id="2147483778" r:id="rId19"/>
    <p:sldLayoutId id="2147483767" r:id="rId20"/>
    <p:sldLayoutId id="2147483774" r:id="rId21"/>
    <p:sldLayoutId id="2147483691" r:id="rId22"/>
    <p:sldLayoutId id="2147483766" r:id="rId23"/>
    <p:sldLayoutId id="2147483703" r:id="rId24"/>
    <p:sldLayoutId id="2147483775" r:id="rId25"/>
    <p:sldLayoutId id="2147483769" r:id="rId26"/>
    <p:sldLayoutId id="2147483779" r:id="rId27"/>
    <p:sldLayoutId id="2147483776" r:id="rId28"/>
    <p:sldLayoutId id="2147483718" r:id="rId29"/>
    <p:sldLayoutId id="2147483771" r:id="rId3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ameli.fr/cote-d-or/assure/adresses-et-contacts/votre-carte-vitale-carte-europeenne-d-assurance-maladie-ceam/commander-une-carte-europeenne-d-assurance-maladie-ceam" TargetMode="External"/><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79.png"/><Relationship Id="rId7" Type="http://schemas.openxmlformats.org/officeDocument/2006/relationships/image" Target="../media/image101.png"/><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customXml" Target="../ink/ink3.xml"/><Relationship Id="rId5" Type="http://schemas.openxmlformats.org/officeDocument/2006/relationships/image" Target="../media/image100.png"/><Relationship Id="rId4" Type="http://schemas.openxmlformats.org/officeDocument/2006/relationships/customXml" Target="../ink/ink2.xml"/><Relationship Id="rId9"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hyperlink" Target="https://academy.europa.eu/courses/welcome-to-the-eu-academy" TargetMode="External"/><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6.png"/><Relationship Id="rId1" Type="http://schemas.openxmlformats.org/officeDocument/2006/relationships/slideLayout" Target="../slideLayouts/slideLayout13.xml"/><Relationship Id="rId4" Type="http://schemas.openxmlformats.org/officeDocument/2006/relationships/image" Target="../media/image84.svg"/></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2" Type="http://schemas.openxmlformats.org/officeDocument/2006/relationships/image" Target="../media/image75.png"/><Relationship Id="rId2" Type="http://schemas.openxmlformats.org/officeDocument/2006/relationships/customXml" Target="../ink/ink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hyperlink" Target="https://www.cohesion-territoires.gouv.fr/quartiers-de-la-politique-de-la-ville#scroll-nav__2" TargetMode="External"/><Relationship Id="rId2" Type="http://schemas.openxmlformats.org/officeDocument/2006/relationships/hyperlink" Target="https://www.observatoire-des-territoires.gouv.fr/zonage-de-politiques-publiques" TargetMode="External"/><Relationship Id="rId1" Type="http://schemas.openxmlformats.org/officeDocument/2006/relationships/slideLayout" Target="../slideLayouts/slideLayout8.xml"/><Relationship Id="rId4" Type="http://schemas.openxmlformats.org/officeDocument/2006/relationships/hyperlink" Target="https://sig.ville.gouv.fr/"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mailto:erasmus@bsb-education.com"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9E26D41-653A-4AF0-BE49-EFA5DAB1012E}"/>
              </a:ext>
            </a:extLst>
          </p:cNvPr>
          <p:cNvSpPr>
            <a:spLocks noGrp="1"/>
          </p:cNvSpPr>
          <p:nvPr>
            <p:ph type="title"/>
          </p:nvPr>
        </p:nvSpPr>
        <p:spPr>
          <a:xfrm>
            <a:off x="408708" y="2516914"/>
            <a:ext cx="7788807" cy="544785"/>
          </a:xfrm>
        </p:spPr>
        <p:txBody>
          <a:bodyPr/>
          <a:lstStyle/>
          <a:p>
            <a:pPr algn="ctr"/>
            <a:r>
              <a:rPr lang="fr-FR" dirty="0"/>
              <a:t>ERASMUS SCOLARSHIP 2025-2026</a:t>
            </a:r>
          </a:p>
        </p:txBody>
      </p:sp>
      <p:sp>
        <p:nvSpPr>
          <p:cNvPr id="5" name="Espace réservé du texte 4">
            <a:extLst>
              <a:ext uri="{FF2B5EF4-FFF2-40B4-BE49-F238E27FC236}">
                <a16:creationId xmlns:a16="http://schemas.microsoft.com/office/drawing/2014/main" id="{48A03CF2-BC33-49FC-9465-0FE4F677B5F3}"/>
              </a:ext>
            </a:extLst>
          </p:cNvPr>
          <p:cNvSpPr>
            <a:spLocks noGrp="1"/>
          </p:cNvSpPr>
          <p:nvPr>
            <p:ph type="body" sz="quarter" idx="18"/>
          </p:nvPr>
        </p:nvSpPr>
        <p:spPr>
          <a:xfrm>
            <a:off x="408710" y="3213297"/>
            <a:ext cx="7128163" cy="3233737"/>
          </a:xfrm>
        </p:spPr>
        <p:txBody>
          <a:bodyPr/>
          <a:lstStyle/>
          <a:p>
            <a:r>
              <a:rPr lang="fr-FR" b="1" dirty="0"/>
              <a:t>ERASMUS</a:t>
            </a:r>
            <a:r>
              <a:rPr lang="fr-FR" dirty="0"/>
              <a:t> </a:t>
            </a:r>
            <a:r>
              <a:rPr lang="fr-FR" b="1" dirty="0"/>
              <a:t>+ Grant</a:t>
            </a:r>
          </a:p>
          <a:p>
            <a:pPr marL="0" indent="0">
              <a:buNone/>
            </a:pPr>
            <a:r>
              <a:rPr lang="fr-FR" dirty="0"/>
              <a:t>1.1  Rules</a:t>
            </a:r>
          </a:p>
          <a:p>
            <a:pPr marL="0" indent="0">
              <a:buNone/>
            </a:pPr>
            <a:r>
              <a:rPr lang="fr-FR" dirty="0"/>
              <a:t>1.2 </a:t>
            </a:r>
            <a:r>
              <a:rPr lang="fr-FR" dirty="0" err="1"/>
              <a:t>Eligibility</a:t>
            </a:r>
            <a:r>
              <a:rPr lang="fr-FR" dirty="0"/>
              <a:t> and </a:t>
            </a:r>
            <a:r>
              <a:rPr lang="fr-FR" dirty="0" err="1"/>
              <a:t>awarding</a:t>
            </a:r>
            <a:r>
              <a:rPr lang="fr-FR" dirty="0"/>
              <a:t> </a:t>
            </a:r>
            <a:r>
              <a:rPr lang="fr-FR" dirty="0" err="1"/>
              <a:t>criteria</a:t>
            </a:r>
            <a:endParaRPr lang="fr-FR" dirty="0"/>
          </a:p>
          <a:p>
            <a:pPr marL="0" indent="0">
              <a:buNone/>
            </a:pPr>
            <a:r>
              <a:rPr lang="fr-FR" dirty="0"/>
              <a:t>1.3 </a:t>
            </a:r>
            <a:r>
              <a:rPr lang="fr-FR" dirty="0" err="1"/>
              <a:t>Terms</a:t>
            </a:r>
            <a:r>
              <a:rPr lang="fr-FR" dirty="0"/>
              <a:t> of </a:t>
            </a:r>
            <a:r>
              <a:rPr lang="fr-FR" dirty="0" err="1"/>
              <a:t>payment</a:t>
            </a:r>
            <a:endParaRPr lang="fr-FR" dirty="0"/>
          </a:p>
          <a:p>
            <a:pPr>
              <a:buAutoNum type="arabicPeriod" startAt="2"/>
            </a:pPr>
            <a:r>
              <a:rPr lang="fr-FR" b="1" dirty="0" err="1"/>
              <a:t>What</a:t>
            </a:r>
            <a:r>
              <a:rPr lang="fr-FR" b="1" dirty="0"/>
              <a:t> documents do I need to </a:t>
            </a:r>
            <a:r>
              <a:rPr lang="fr-FR" b="1" dirty="0" err="1"/>
              <a:t>provide</a:t>
            </a:r>
            <a:r>
              <a:rPr lang="fr-FR" b="1" dirty="0"/>
              <a:t>? </a:t>
            </a:r>
          </a:p>
          <a:p>
            <a:pPr marL="0" indent="0">
              <a:buNone/>
            </a:pPr>
            <a:r>
              <a:rPr lang="fr-FR" dirty="0"/>
              <a:t>2.1  </a:t>
            </a:r>
            <a:r>
              <a:rPr lang="fr-FR" dirty="0" err="1"/>
              <a:t>Before</a:t>
            </a:r>
            <a:r>
              <a:rPr lang="fr-FR" dirty="0"/>
              <a:t> the start of </a:t>
            </a:r>
            <a:r>
              <a:rPr lang="fr-FR" dirty="0" err="1"/>
              <a:t>my</a:t>
            </a:r>
            <a:r>
              <a:rPr lang="fr-FR" dirty="0"/>
              <a:t> </a:t>
            </a:r>
            <a:r>
              <a:rPr lang="fr-FR" dirty="0" err="1"/>
              <a:t>mobility</a:t>
            </a:r>
            <a:endParaRPr lang="fr-FR" dirty="0"/>
          </a:p>
          <a:p>
            <a:pPr marL="0" indent="0">
              <a:buNone/>
            </a:pPr>
            <a:r>
              <a:rPr lang="fr-FR" dirty="0"/>
              <a:t>2.2 As </a:t>
            </a:r>
            <a:r>
              <a:rPr lang="fr-FR" dirty="0" err="1"/>
              <a:t>soon</a:t>
            </a:r>
            <a:r>
              <a:rPr lang="fr-FR" dirty="0"/>
              <a:t> as I arrive</a:t>
            </a:r>
          </a:p>
          <a:p>
            <a:pPr marL="0" indent="0">
              <a:buNone/>
            </a:pPr>
            <a:r>
              <a:rPr lang="fr-FR" dirty="0"/>
              <a:t>2.3 At the end of </a:t>
            </a:r>
            <a:r>
              <a:rPr lang="fr-FR" dirty="0" err="1"/>
              <a:t>my</a:t>
            </a:r>
            <a:r>
              <a:rPr lang="fr-FR" dirty="0"/>
              <a:t> </a:t>
            </a:r>
            <a:r>
              <a:rPr lang="fr-FR" dirty="0" err="1"/>
              <a:t>mobility</a:t>
            </a:r>
            <a:endParaRPr lang="fr-FR" dirty="0"/>
          </a:p>
          <a:p>
            <a:pPr marL="0" indent="0">
              <a:buNone/>
            </a:pPr>
            <a:r>
              <a:rPr lang="fr-FR" dirty="0"/>
              <a:t>3.    </a:t>
            </a:r>
            <a:r>
              <a:rPr lang="fr-FR" b="1" dirty="0"/>
              <a:t>FAQ - Contacts</a:t>
            </a:r>
          </a:p>
        </p:txBody>
      </p:sp>
      <p:pic>
        <p:nvPicPr>
          <p:cNvPr id="2" name="Image 1">
            <a:extLst>
              <a:ext uri="{FF2B5EF4-FFF2-40B4-BE49-F238E27FC236}">
                <a16:creationId xmlns:a16="http://schemas.microsoft.com/office/drawing/2014/main" id="{EDDCD857-C687-4C16-3028-008D93D0E7ED}"/>
              </a:ext>
            </a:extLst>
          </p:cNvPr>
          <p:cNvPicPr>
            <a:picLocks noChangeAspect="1"/>
          </p:cNvPicPr>
          <p:nvPr/>
        </p:nvPicPr>
        <p:blipFill>
          <a:blip r:embed="rId2"/>
          <a:stretch>
            <a:fillRect/>
          </a:stretch>
        </p:blipFill>
        <p:spPr>
          <a:xfrm>
            <a:off x="767864" y="589293"/>
            <a:ext cx="6409853" cy="1842832"/>
          </a:xfrm>
          <a:prstGeom prst="rect">
            <a:avLst/>
          </a:prstGeom>
        </p:spPr>
      </p:pic>
    </p:spTree>
    <p:extLst>
      <p:ext uri="{BB962C8B-B14F-4D97-AF65-F5344CB8AC3E}">
        <p14:creationId xmlns:p14="http://schemas.microsoft.com/office/powerpoint/2010/main" val="202154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8E2AF-665D-343A-B7AA-2602C8A7A50F}"/>
              </a:ext>
            </a:extLst>
          </p:cNvPr>
          <p:cNvSpPr>
            <a:spLocks noGrp="1"/>
          </p:cNvSpPr>
          <p:nvPr>
            <p:ph type="ctrTitle"/>
          </p:nvPr>
        </p:nvSpPr>
        <p:spPr>
          <a:xfrm>
            <a:off x="498132" y="414404"/>
            <a:ext cx="11069889" cy="891877"/>
          </a:xfrm>
        </p:spPr>
        <p:txBody>
          <a:bodyPr>
            <a:noAutofit/>
          </a:bodyPr>
          <a:lstStyle/>
          <a:p>
            <a:r>
              <a:rPr lang="fr-FR" sz="2800" dirty="0"/>
              <a:t>2.1 </a:t>
            </a:r>
            <a:r>
              <a:rPr lang="fr-FR" sz="2800" dirty="0" err="1"/>
              <a:t>Before</a:t>
            </a:r>
            <a:r>
              <a:rPr lang="fr-FR" sz="2800" dirty="0"/>
              <a:t> the start of </a:t>
            </a:r>
            <a:r>
              <a:rPr lang="fr-FR" sz="2800" dirty="0" err="1"/>
              <a:t>my</a:t>
            </a:r>
            <a:r>
              <a:rPr lang="fr-FR" sz="2800" dirty="0"/>
              <a:t> </a:t>
            </a:r>
            <a:r>
              <a:rPr lang="fr-FR" sz="2800" dirty="0" err="1"/>
              <a:t>mobility</a:t>
            </a:r>
            <a:r>
              <a:rPr lang="fr-FR" sz="1200" dirty="0"/>
              <a:t> </a:t>
            </a:r>
            <a:r>
              <a:rPr lang="fr-FR" sz="2800" dirty="0"/>
              <a:t>: Learning Agreement</a:t>
            </a:r>
          </a:p>
        </p:txBody>
      </p:sp>
      <p:pic>
        <p:nvPicPr>
          <p:cNvPr id="5" name="Image 4">
            <a:extLst>
              <a:ext uri="{FF2B5EF4-FFF2-40B4-BE49-F238E27FC236}">
                <a16:creationId xmlns:a16="http://schemas.microsoft.com/office/drawing/2014/main" id="{9F2C7EFB-718E-14F2-B97E-5C4349D39254}"/>
              </a:ext>
            </a:extLst>
          </p:cNvPr>
          <p:cNvPicPr>
            <a:picLocks noChangeAspect="1"/>
          </p:cNvPicPr>
          <p:nvPr/>
        </p:nvPicPr>
        <p:blipFill>
          <a:blip r:embed="rId2"/>
          <a:stretch>
            <a:fillRect/>
          </a:stretch>
        </p:blipFill>
        <p:spPr>
          <a:xfrm>
            <a:off x="498133" y="1623317"/>
            <a:ext cx="11069890" cy="4654193"/>
          </a:xfrm>
          <a:prstGeom prst="rect">
            <a:avLst/>
          </a:prstGeom>
        </p:spPr>
      </p:pic>
      <p:sp>
        <p:nvSpPr>
          <p:cNvPr id="7" name="ZoneTexte 6">
            <a:extLst>
              <a:ext uri="{FF2B5EF4-FFF2-40B4-BE49-F238E27FC236}">
                <a16:creationId xmlns:a16="http://schemas.microsoft.com/office/drawing/2014/main" id="{7DD1F775-7D0C-CC25-0C1D-B3CD263324B0}"/>
              </a:ext>
            </a:extLst>
          </p:cNvPr>
          <p:cNvSpPr txBox="1"/>
          <p:nvPr/>
        </p:nvSpPr>
        <p:spPr>
          <a:xfrm>
            <a:off x="1985035" y="1134436"/>
            <a:ext cx="8221930" cy="338554"/>
          </a:xfrm>
          <a:prstGeom prst="rect">
            <a:avLst/>
          </a:prstGeom>
          <a:noFill/>
          <a:ln w="38100">
            <a:solidFill>
              <a:schemeClr val="accent2">
                <a:lumMod val="75000"/>
              </a:schemeClr>
            </a:solidFill>
          </a:ln>
        </p:spPr>
        <p:txBody>
          <a:bodyPr wrap="square" rtlCol="0">
            <a:spAutoFit/>
          </a:bodyPr>
          <a:lstStyle/>
          <a:p>
            <a:pPr algn="ctr"/>
            <a:r>
              <a:rPr lang="en-US" sz="1600" dirty="0"/>
              <a:t>This document is to be submitted in your nominative file of your Teams group.</a:t>
            </a:r>
            <a:endParaRPr lang="fr-FR" sz="1600" dirty="0"/>
          </a:p>
        </p:txBody>
      </p:sp>
    </p:spTree>
    <p:extLst>
      <p:ext uri="{BB962C8B-B14F-4D97-AF65-F5344CB8AC3E}">
        <p14:creationId xmlns:p14="http://schemas.microsoft.com/office/powerpoint/2010/main" val="2274267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51232F-400A-2FFC-FB7B-E1CA267A8081}"/>
              </a:ext>
            </a:extLst>
          </p:cNvPr>
          <p:cNvSpPr>
            <a:spLocks noGrp="1"/>
          </p:cNvSpPr>
          <p:nvPr>
            <p:ph type="ctrTitle"/>
          </p:nvPr>
        </p:nvSpPr>
        <p:spPr>
          <a:xfrm>
            <a:off x="301754" y="458227"/>
            <a:ext cx="11266270" cy="983068"/>
          </a:xfrm>
        </p:spPr>
        <p:txBody>
          <a:bodyPr>
            <a:noAutofit/>
          </a:bodyPr>
          <a:lstStyle/>
          <a:p>
            <a:r>
              <a:rPr lang="fr-FR" sz="2800" dirty="0"/>
              <a:t>2.1 </a:t>
            </a:r>
            <a:r>
              <a:rPr lang="fr-FR" sz="2800" dirty="0" err="1"/>
              <a:t>Before</a:t>
            </a:r>
            <a:r>
              <a:rPr lang="fr-FR" sz="2800" dirty="0"/>
              <a:t> the start of </a:t>
            </a:r>
            <a:r>
              <a:rPr lang="fr-FR" sz="2800" dirty="0" err="1"/>
              <a:t>my</a:t>
            </a:r>
            <a:r>
              <a:rPr lang="fr-FR" sz="2800" dirty="0"/>
              <a:t> </a:t>
            </a:r>
            <a:r>
              <a:rPr lang="fr-FR" sz="2800" dirty="0" err="1"/>
              <a:t>mobility</a:t>
            </a:r>
            <a:r>
              <a:rPr lang="fr-FR" sz="1200" dirty="0"/>
              <a:t> </a:t>
            </a:r>
            <a:r>
              <a:rPr lang="fr-FR" sz="2800" dirty="0"/>
              <a:t>: « Contrat de mobilité »</a:t>
            </a:r>
          </a:p>
        </p:txBody>
      </p:sp>
      <p:sp>
        <p:nvSpPr>
          <p:cNvPr id="5" name="ZoneTexte 4">
            <a:extLst>
              <a:ext uri="{FF2B5EF4-FFF2-40B4-BE49-F238E27FC236}">
                <a16:creationId xmlns:a16="http://schemas.microsoft.com/office/drawing/2014/main" id="{C5B2F510-7B75-5B22-667F-C20635CF0E70}"/>
              </a:ext>
            </a:extLst>
          </p:cNvPr>
          <p:cNvSpPr txBox="1"/>
          <p:nvPr/>
        </p:nvSpPr>
        <p:spPr>
          <a:xfrm>
            <a:off x="1985035" y="1134436"/>
            <a:ext cx="8221930" cy="338554"/>
          </a:xfrm>
          <a:prstGeom prst="rect">
            <a:avLst/>
          </a:prstGeom>
          <a:noFill/>
          <a:ln w="38100">
            <a:solidFill>
              <a:schemeClr val="accent2">
                <a:lumMod val="75000"/>
              </a:schemeClr>
            </a:solidFill>
          </a:ln>
        </p:spPr>
        <p:txBody>
          <a:bodyPr wrap="square" rtlCol="0">
            <a:spAutoFit/>
          </a:bodyPr>
          <a:lstStyle/>
          <a:p>
            <a:pPr algn="ctr"/>
            <a:r>
              <a:rPr lang="en-US" sz="1600" dirty="0"/>
              <a:t>This document is to be submitted in your nominative file of your Teams group.</a:t>
            </a:r>
            <a:endParaRPr lang="fr-FR" sz="1600" dirty="0"/>
          </a:p>
        </p:txBody>
      </p:sp>
      <p:grpSp>
        <p:nvGrpSpPr>
          <p:cNvPr id="6" name="Groupe 5">
            <a:extLst>
              <a:ext uri="{FF2B5EF4-FFF2-40B4-BE49-F238E27FC236}">
                <a16:creationId xmlns:a16="http://schemas.microsoft.com/office/drawing/2014/main" id="{A94B9F2B-5265-28F7-C0FE-F930BFDDEBD5}"/>
              </a:ext>
            </a:extLst>
          </p:cNvPr>
          <p:cNvGrpSpPr/>
          <p:nvPr/>
        </p:nvGrpSpPr>
        <p:grpSpPr>
          <a:xfrm>
            <a:off x="6313449" y="1741331"/>
            <a:ext cx="5576798" cy="3460164"/>
            <a:chOff x="1405092" y="1128306"/>
            <a:chExt cx="7358662" cy="1184274"/>
          </a:xfrm>
          <a:solidFill>
            <a:schemeClr val="accent1">
              <a:lumMod val="60000"/>
              <a:lumOff val="40000"/>
            </a:schemeClr>
          </a:solidFill>
        </p:grpSpPr>
        <p:sp>
          <p:nvSpPr>
            <p:cNvPr id="7" name="Forme libre : forme 6">
              <a:extLst>
                <a:ext uri="{FF2B5EF4-FFF2-40B4-BE49-F238E27FC236}">
                  <a16:creationId xmlns:a16="http://schemas.microsoft.com/office/drawing/2014/main" id="{623E6112-E530-1089-2D89-811AC8377CB0}"/>
                </a:ext>
              </a:extLst>
            </p:cNvPr>
            <p:cNvSpPr/>
            <p:nvPr/>
          </p:nvSpPr>
          <p:spPr>
            <a:xfrm>
              <a:off x="1405092" y="1128306"/>
              <a:ext cx="7358662" cy="252962"/>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grp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fr-FR" sz="1100" b="1" kern="1200" dirty="0"/>
                <a:t>Contrat de Mobilité</a:t>
              </a:r>
            </a:p>
          </p:txBody>
        </p:sp>
        <p:sp>
          <p:nvSpPr>
            <p:cNvPr id="8" name="Forme libre : forme 7">
              <a:extLst>
                <a:ext uri="{FF2B5EF4-FFF2-40B4-BE49-F238E27FC236}">
                  <a16:creationId xmlns:a16="http://schemas.microsoft.com/office/drawing/2014/main" id="{0AFBE810-851E-5DAC-1776-C8B968BDE8FD}"/>
                </a:ext>
              </a:extLst>
            </p:cNvPr>
            <p:cNvSpPr/>
            <p:nvPr/>
          </p:nvSpPr>
          <p:spPr>
            <a:xfrm>
              <a:off x="1405092" y="1381268"/>
              <a:ext cx="7358662" cy="931312"/>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a:grp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r>
                <a:rPr lang="en-US" sz="2000" dirty="0"/>
                <a:t>Check pre-filled information</a:t>
              </a:r>
              <a:br>
                <a:rPr lang="en-US" sz="2000" dirty="0"/>
              </a:br>
              <a:endParaRPr lang="en-US" sz="2000" dirty="0"/>
            </a:p>
            <a:p>
              <a:r>
                <a:rPr lang="en-US" sz="2000" dirty="0"/>
                <a:t>-Complete the parts highlighted in yellow</a:t>
              </a:r>
              <a:br>
                <a:rPr lang="en-US" sz="2000" dirty="0"/>
              </a:br>
              <a:endParaRPr lang="en-US" sz="2000" dirty="0"/>
            </a:p>
            <a:p>
              <a:r>
                <a:rPr lang="en-US" sz="2000" dirty="0"/>
                <a:t>-Read the general terms and conditions</a:t>
              </a:r>
              <a:br>
                <a:rPr lang="en-US" sz="2000" dirty="0"/>
              </a:br>
              <a:endParaRPr lang="en-US" sz="2000" dirty="0"/>
            </a:p>
            <a:p>
              <a:r>
                <a:rPr lang="en-US" sz="2000" dirty="0"/>
                <a:t>-Submit the document in Word format. </a:t>
              </a:r>
              <a:r>
                <a:rPr lang="en-US" sz="2000" b="1" dirty="0"/>
                <a:t>Do not print, the document must be completed electronically.</a:t>
              </a:r>
              <a:endParaRPr lang="en-US" sz="2000" dirty="0"/>
            </a:p>
          </p:txBody>
        </p:sp>
      </p:grpSp>
      <p:pic>
        <p:nvPicPr>
          <p:cNvPr id="4" name="Image 3">
            <a:extLst>
              <a:ext uri="{FF2B5EF4-FFF2-40B4-BE49-F238E27FC236}">
                <a16:creationId xmlns:a16="http://schemas.microsoft.com/office/drawing/2014/main" id="{D40B3187-1534-1024-0AF1-23F16F1A82E9}"/>
              </a:ext>
            </a:extLst>
          </p:cNvPr>
          <p:cNvPicPr>
            <a:picLocks noChangeAspect="1"/>
          </p:cNvPicPr>
          <p:nvPr/>
        </p:nvPicPr>
        <p:blipFill>
          <a:blip r:embed="rId2"/>
          <a:stretch>
            <a:fillRect/>
          </a:stretch>
        </p:blipFill>
        <p:spPr>
          <a:xfrm>
            <a:off x="301753" y="1945794"/>
            <a:ext cx="5919752" cy="3255700"/>
          </a:xfrm>
          <a:prstGeom prst="rect">
            <a:avLst/>
          </a:prstGeom>
        </p:spPr>
      </p:pic>
    </p:spTree>
    <p:extLst>
      <p:ext uri="{BB962C8B-B14F-4D97-AF65-F5344CB8AC3E}">
        <p14:creationId xmlns:p14="http://schemas.microsoft.com/office/powerpoint/2010/main" val="66906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9ACDA78-8008-4EC4-9D62-7B3C051D06B7}"/>
              </a:ext>
            </a:extLst>
          </p:cNvPr>
          <p:cNvSpPr>
            <a:spLocks noGrp="1"/>
          </p:cNvSpPr>
          <p:nvPr>
            <p:ph type="ctrTitle"/>
          </p:nvPr>
        </p:nvSpPr>
        <p:spPr>
          <a:xfrm>
            <a:off x="5832761" y="431129"/>
            <a:ext cx="5590310" cy="853141"/>
          </a:xfrm>
        </p:spPr>
        <p:txBody>
          <a:bodyPr/>
          <a:lstStyle/>
          <a:p>
            <a:r>
              <a:rPr lang="fr-FR" sz="2800" dirty="0"/>
              <a:t>2.1 </a:t>
            </a:r>
            <a:r>
              <a:rPr lang="fr-FR" sz="2800" dirty="0" err="1"/>
              <a:t>Before</a:t>
            </a:r>
            <a:r>
              <a:rPr lang="fr-FR" sz="2800" dirty="0"/>
              <a:t> the start of </a:t>
            </a:r>
            <a:r>
              <a:rPr lang="fr-FR" sz="2800" dirty="0" err="1"/>
              <a:t>my</a:t>
            </a:r>
            <a:r>
              <a:rPr lang="fr-FR" sz="2800" dirty="0"/>
              <a:t> </a:t>
            </a:r>
            <a:r>
              <a:rPr lang="fr-FR" sz="2800" dirty="0" err="1"/>
              <a:t>mobility</a:t>
            </a:r>
            <a:r>
              <a:rPr lang="fr-FR" sz="1200" dirty="0"/>
              <a:t> </a:t>
            </a:r>
            <a:r>
              <a:rPr lang="fr-FR" sz="2800" dirty="0"/>
              <a:t>: CEAM</a:t>
            </a:r>
          </a:p>
        </p:txBody>
      </p:sp>
      <p:pic>
        <p:nvPicPr>
          <p:cNvPr id="2" name="Image 1">
            <a:extLst>
              <a:ext uri="{FF2B5EF4-FFF2-40B4-BE49-F238E27FC236}">
                <a16:creationId xmlns:a16="http://schemas.microsoft.com/office/drawing/2014/main" id="{E710204C-ED71-1E79-4810-8F41416CF15A}"/>
              </a:ext>
            </a:extLst>
          </p:cNvPr>
          <p:cNvPicPr>
            <a:picLocks noChangeAspect="1"/>
          </p:cNvPicPr>
          <p:nvPr/>
        </p:nvPicPr>
        <p:blipFill>
          <a:blip r:embed="rId2"/>
          <a:stretch>
            <a:fillRect/>
          </a:stretch>
        </p:blipFill>
        <p:spPr>
          <a:xfrm>
            <a:off x="6096000" y="4205416"/>
            <a:ext cx="3396343" cy="2139696"/>
          </a:xfrm>
          <a:prstGeom prst="rect">
            <a:avLst/>
          </a:prstGeom>
        </p:spPr>
      </p:pic>
      <p:grpSp>
        <p:nvGrpSpPr>
          <p:cNvPr id="3" name="Groupe 2">
            <a:extLst>
              <a:ext uri="{FF2B5EF4-FFF2-40B4-BE49-F238E27FC236}">
                <a16:creationId xmlns:a16="http://schemas.microsoft.com/office/drawing/2014/main" id="{955B37B5-489B-41B6-E4AF-B045BFF9A55B}"/>
              </a:ext>
            </a:extLst>
          </p:cNvPr>
          <p:cNvGrpSpPr/>
          <p:nvPr/>
        </p:nvGrpSpPr>
        <p:grpSpPr>
          <a:xfrm>
            <a:off x="5672530" y="2187193"/>
            <a:ext cx="5910772" cy="1838308"/>
            <a:chOff x="313508" y="1375726"/>
            <a:chExt cx="8516983" cy="976129"/>
          </a:xfrm>
        </p:grpSpPr>
        <p:sp>
          <p:nvSpPr>
            <p:cNvPr id="6" name="Forme libre : forme 5">
              <a:extLst>
                <a:ext uri="{FF2B5EF4-FFF2-40B4-BE49-F238E27FC236}">
                  <a16:creationId xmlns:a16="http://schemas.microsoft.com/office/drawing/2014/main" id="{58E77F82-3AB9-49E4-A34A-7942A0AF700D}"/>
                </a:ext>
              </a:extLst>
            </p:cNvPr>
            <p:cNvSpPr/>
            <p:nvPr/>
          </p:nvSpPr>
          <p:spPr>
            <a:xfrm>
              <a:off x="313509" y="1375726"/>
              <a:ext cx="8516982" cy="338554"/>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bg2">
                <a:lumMod val="60000"/>
                <a:lumOff val="40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fr-FR" sz="1100" b="1" kern="1200" dirty="0"/>
                <a:t>CEAM (Carte Européenne d’Assurance Maladie)</a:t>
              </a:r>
            </a:p>
          </p:txBody>
        </p:sp>
        <p:sp>
          <p:nvSpPr>
            <p:cNvPr id="7" name="Forme libre : forme 6">
              <a:extLst>
                <a:ext uri="{FF2B5EF4-FFF2-40B4-BE49-F238E27FC236}">
                  <a16:creationId xmlns:a16="http://schemas.microsoft.com/office/drawing/2014/main" id="{5FDCF2F6-64BD-3838-9183-B2DAAFABCAE8}"/>
                </a:ext>
              </a:extLst>
            </p:cNvPr>
            <p:cNvSpPr/>
            <p:nvPr/>
          </p:nvSpPr>
          <p:spPr>
            <a:xfrm>
              <a:off x="313508" y="1714280"/>
              <a:ext cx="8516983" cy="637575"/>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a:solidFill>
              <a:schemeClr val="accent1">
                <a:lumMod val="20000"/>
                <a:lumOff val="80000"/>
                <a:alpha val="90000"/>
              </a:schemeClr>
            </a:solid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fr-FR" sz="1100" kern="1200" dirty="0"/>
                <a:t>To </a:t>
              </a:r>
              <a:r>
                <a:rPr lang="fr-FR" sz="1100" kern="1200" dirty="0" err="1"/>
                <a:t>be</a:t>
              </a:r>
              <a:r>
                <a:rPr lang="fr-FR" sz="1100" kern="1200" dirty="0"/>
                <a:t> </a:t>
              </a:r>
              <a:r>
                <a:rPr lang="fr-FR" sz="1100" kern="1200" dirty="0" err="1"/>
                <a:t>requested</a:t>
              </a:r>
              <a:r>
                <a:rPr lang="fr-FR" sz="1100" kern="1200" dirty="0"/>
                <a:t> on the Ameli.fr </a:t>
              </a:r>
              <a:r>
                <a:rPr lang="fr-FR" sz="1100" kern="1200" dirty="0" err="1"/>
                <a:t>website</a:t>
              </a:r>
              <a:r>
                <a:rPr lang="fr-FR" sz="1100" kern="1200" dirty="0"/>
                <a:t> </a:t>
              </a:r>
              <a:r>
                <a:rPr lang="fr-FR" sz="1100" kern="1200" dirty="0">
                  <a:hlinkClick r:id="rId3"/>
                </a:rPr>
                <a:t>Commander une carte européenne d'assurance maladie (CEAM) | ameli.fr | Assuré</a:t>
              </a:r>
              <a:endParaRPr lang="fr-FR" sz="1100" kern="1200" dirty="0"/>
            </a:p>
            <a:p>
              <a:pPr marL="57150" lvl="1" indent="-57150" algn="l" defTabSz="488950">
                <a:lnSpc>
                  <a:spcPct val="90000"/>
                </a:lnSpc>
                <a:spcBef>
                  <a:spcPct val="0"/>
                </a:spcBef>
                <a:spcAft>
                  <a:spcPct val="15000"/>
                </a:spcAft>
                <a:buChar char="•"/>
              </a:pPr>
              <a:r>
                <a:rPr lang="fr-FR" sz="1100" dirty="0"/>
                <a:t>You can </a:t>
              </a:r>
              <a:r>
                <a:rPr lang="fr-FR" sz="1100" dirty="0" err="1"/>
                <a:t>send</a:t>
              </a:r>
              <a:r>
                <a:rPr lang="fr-FR" sz="1100" dirty="0"/>
                <a:t> me the digital version of </a:t>
              </a:r>
              <a:r>
                <a:rPr lang="fr-FR" sz="1100" dirty="0" err="1"/>
                <a:t>your</a:t>
              </a:r>
              <a:r>
                <a:rPr lang="fr-FR" sz="1100" dirty="0"/>
                <a:t> EHIC </a:t>
              </a:r>
              <a:r>
                <a:rPr lang="fr-FR" sz="1100" dirty="0" err="1"/>
                <a:t>available</a:t>
              </a:r>
              <a:r>
                <a:rPr lang="fr-FR" sz="1100" dirty="0"/>
                <a:t> in the « </a:t>
              </a:r>
              <a:r>
                <a:rPr lang="fr-FR" sz="1100" dirty="0" err="1"/>
                <a:t>My</a:t>
              </a:r>
              <a:r>
                <a:rPr lang="fr-FR" sz="1100" dirty="0"/>
                <a:t> information » section in </a:t>
              </a:r>
              <a:r>
                <a:rPr lang="fr-FR" sz="1100" dirty="0" err="1"/>
                <a:t>your</a:t>
              </a:r>
              <a:r>
                <a:rPr lang="fr-FR" sz="1100" dirty="0"/>
                <a:t> Ameli </a:t>
              </a:r>
              <a:r>
                <a:rPr lang="fr-FR" sz="1100" dirty="0" err="1"/>
                <a:t>space</a:t>
              </a:r>
              <a:r>
                <a:rPr lang="fr-FR" sz="1100" dirty="0"/>
                <a:t> </a:t>
              </a:r>
              <a:r>
                <a:rPr lang="fr-FR" sz="1100" dirty="0" err="1"/>
                <a:t>after</a:t>
              </a:r>
              <a:r>
                <a:rPr lang="fr-FR" sz="1100" dirty="0"/>
                <a:t> </a:t>
              </a:r>
              <a:r>
                <a:rPr lang="fr-FR" sz="1100" dirty="0" err="1"/>
                <a:t>your</a:t>
              </a:r>
              <a:r>
                <a:rPr lang="fr-FR" sz="1100" dirty="0"/>
                <a:t> </a:t>
              </a:r>
              <a:r>
                <a:rPr lang="fr-FR" sz="1100" dirty="0" err="1"/>
                <a:t>request</a:t>
              </a:r>
              <a:r>
                <a:rPr lang="fr-FR" sz="1100" dirty="0"/>
                <a:t>. </a:t>
              </a:r>
            </a:p>
            <a:p>
              <a:pPr marL="57150" lvl="1" indent="-57150" algn="l" defTabSz="488950">
                <a:lnSpc>
                  <a:spcPct val="90000"/>
                </a:lnSpc>
                <a:spcBef>
                  <a:spcPct val="0"/>
                </a:spcBef>
                <a:spcAft>
                  <a:spcPct val="15000"/>
                </a:spcAft>
                <a:buChar char="•"/>
              </a:pPr>
              <a:r>
                <a:rPr lang="fr-FR" sz="1100" kern="1200" dirty="0"/>
                <a:t>If you </a:t>
              </a:r>
              <a:r>
                <a:rPr lang="fr-FR" sz="1100" kern="1200" dirty="0" err="1"/>
                <a:t>already</a:t>
              </a:r>
              <a:r>
                <a:rPr lang="fr-FR" sz="1100" kern="1200" dirty="0"/>
                <a:t> have an EHIC </a:t>
              </a:r>
              <a:r>
                <a:rPr lang="fr-FR" sz="1100" dirty="0" err="1"/>
                <a:t>which</a:t>
              </a:r>
              <a:r>
                <a:rPr lang="fr-FR" sz="1100" dirty="0"/>
                <a:t> </a:t>
              </a:r>
              <a:r>
                <a:rPr lang="fr-FR" sz="1100" dirty="0" err="1"/>
                <a:t>will</a:t>
              </a:r>
              <a:r>
                <a:rPr lang="fr-FR" sz="1100" dirty="0"/>
                <a:t> expire </a:t>
              </a:r>
              <a:r>
                <a:rPr lang="fr-FR" sz="1100" dirty="0" err="1"/>
                <a:t>during</a:t>
              </a:r>
              <a:r>
                <a:rPr lang="fr-FR" sz="1100" dirty="0"/>
                <a:t> </a:t>
              </a:r>
              <a:r>
                <a:rPr lang="fr-FR" sz="1100" dirty="0" err="1"/>
                <a:t>your</a:t>
              </a:r>
              <a:r>
                <a:rPr lang="fr-FR" sz="1100" dirty="0"/>
                <a:t> </a:t>
              </a:r>
              <a:r>
                <a:rPr lang="fr-FR" sz="1100" dirty="0" err="1"/>
                <a:t>stay</a:t>
              </a:r>
              <a:r>
                <a:rPr lang="fr-FR" sz="1100" dirty="0"/>
                <a:t> (</a:t>
              </a:r>
              <a:r>
                <a:rPr lang="fr-FR" sz="1100" dirty="0" err="1"/>
                <a:t>before</a:t>
              </a:r>
              <a:r>
                <a:rPr lang="fr-FR" sz="1100" dirty="0"/>
                <a:t> the end date), you must </a:t>
              </a:r>
              <a:r>
                <a:rPr lang="fr-FR" sz="1100" dirty="0" err="1"/>
                <a:t>submit</a:t>
              </a:r>
              <a:r>
                <a:rPr lang="fr-FR" sz="1100" dirty="0"/>
                <a:t> the </a:t>
              </a:r>
              <a:r>
                <a:rPr lang="fr-FR" sz="1100" dirty="0" err="1"/>
                <a:t>renewal</a:t>
              </a:r>
              <a:r>
                <a:rPr lang="fr-FR" sz="1100" dirty="0"/>
                <a:t> </a:t>
              </a:r>
              <a:r>
                <a:rPr lang="fr-FR" sz="1100" dirty="0" err="1"/>
                <a:t>request</a:t>
              </a:r>
              <a:r>
                <a:rPr lang="fr-FR" sz="1100" dirty="0"/>
                <a:t> 2 </a:t>
              </a:r>
              <a:r>
                <a:rPr lang="fr-FR" sz="1100" dirty="0" err="1"/>
                <a:t>months</a:t>
              </a:r>
              <a:r>
                <a:rPr lang="fr-FR" sz="1100" dirty="0"/>
                <a:t> </a:t>
              </a:r>
              <a:r>
                <a:rPr lang="fr-FR" sz="1100" dirty="0" err="1"/>
                <a:t>before</a:t>
              </a:r>
              <a:r>
                <a:rPr lang="fr-FR" sz="1100" dirty="0"/>
                <a:t> the end of </a:t>
              </a:r>
              <a:r>
                <a:rPr lang="fr-FR" sz="1100" dirty="0" err="1"/>
                <a:t>validity</a:t>
              </a:r>
              <a:r>
                <a:rPr lang="fr-FR" sz="1100" dirty="0"/>
                <a:t>. </a:t>
              </a:r>
              <a:endParaRPr lang="fr-FR" sz="1100" kern="1200" dirty="0"/>
            </a:p>
          </p:txBody>
        </p:sp>
      </p:grpSp>
      <p:sp>
        <p:nvSpPr>
          <p:cNvPr id="10" name="ZoneTexte 9">
            <a:extLst>
              <a:ext uri="{FF2B5EF4-FFF2-40B4-BE49-F238E27FC236}">
                <a16:creationId xmlns:a16="http://schemas.microsoft.com/office/drawing/2014/main" id="{7CFF050D-B50D-B59D-9494-68427276AE4D}"/>
              </a:ext>
            </a:extLst>
          </p:cNvPr>
          <p:cNvSpPr txBox="1"/>
          <p:nvPr/>
        </p:nvSpPr>
        <p:spPr>
          <a:xfrm>
            <a:off x="5495925" y="1397177"/>
            <a:ext cx="6400800" cy="584775"/>
          </a:xfrm>
          <a:prstGeom prst="rect">
            <a:avLst/>
          </a:prstGeom>
          <a:noFill/>
          <a:ln w="38100">
            <a:solidFill>
              <a:schemeClr val="accent2">
                <a:lumMod val="75000"/>
              </a:schemeClr>
            </a:solidFill>
          </a:ln>
        </p:spPr>
        <p:txBody>
          <a:bodyPr wrap="square" rtlCol="0">
            <a:spAutoFit/>
          </a:bodyPr>
          <a:lstStyle/>
          <a:p>
            <a:pPr algn="ctr"/>
            <a:r>
              <a:rPr lang="en-US" sz="1600" dirty="0"/>
              <a:t>This document is to be submitted in your nominative file of your Teams group.</a:t>
            </a:r>
            <a:endParaRPr lang="fr-FR" sz="1600" dirty="0"/>
          </a:p>
        </p:txBody>
      </p:sp>
    </p:spTree>
    <p:extLst>
      <p:ext uri="{BB962C8B-B14F-4D97-AF65-F5344CB8AC3E}">
        <p14:creationId xmlns:p14="http://schemas.microsoft.com/office/powerpoint/2010/main" val="887479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828418-CB76-400D-9743-92B6238AA75C}"/>
              </a:ext>
            </a:extLst>
          </p:cNvPr>
          <p:cNvSpPr>
            <a:spLocks noGrp="1"/>
          </p:cNvSpPr>
          <p:nvPr>
            <p:ph type="ctrTitle"/>
          </p:nvPr>
        </p:nvSpPr>
        <p:spPr>
          <a:xfrm>
            <a:off x="5832767" y="451679"/>
            <a:ext cx="5590310" cy="1274380"/>
          </a:xfrm>
        </p:spPr>
        <p:txBody>
          <a:bodyPr/>
          <a:lstStyle/>
          <a:p>
            <a:r>
              <a:rPr lang="fr-FR" sz="2800" dirty="0"/>
              <a:t>2.1 </a:t>
            </a:r>
            <a:r>
              <a:rPr lang="fr-FR" sz="2800" dirty="0" err="1"/>
              <a:t>Before</a:t>
            </a:r>
            <a:r>
              <a:rPr lang="fr-FR" sz="2800" dirty="0"/>
              <a:t> the start of </a:t>
            </a:r>
            <a:r>
              <a:rPr lang="fr-FR" sz="2800" dirty="0" err="1"/>
              <a:t>my</a:t>
            </a:r>
            <a:r>
              <a:rPr lang="fr-FR" sz="2800" dirty="0"/>
              <a:t> </a:t>
            </a:r>
            <a:r>
              <a:rPr lang="fr-FR" sz="2800" dirty="0" err="1"/>
              <a:t>mobility</a:t>
            </a:r>
            <a:r>
              <a:rPr lang="fr-FR" sz="1200" dirty="0"/>
              <a:t> </a:t>
            </a:r>
            <a:r>
              <a:rPr lang="fr-FR" sz="2800" dirty="0"/>
              <a:t>: Assurance complémentaire</a:t>
            </a:r>
          </a:p>
        </p:txBody>
      </p:sp>
      <p:pic>
        <p:nvPicPr>
          <p:cNvPr id="2" name="Image 1">
            <a:extLst>
              <a:ext uri="{FF2B5EF4-FFF2-40B4-BE49-F238E27FC236}">
                <a16:creationId xmlns:a16="http://schemas.microsoft.com/office/drawing/2014/main" id="{DFEA6FB7-E11C-3A41-8ABB-62F033FB7B06}"/>
              </a:ext>
            </a:extLst>
          </p:cNvPr>
          <p:cNvPicPr>
            <a:picLocks noChangeAspect="1"/>
          </p:cNvPicPr>
          <p:nvPr/>
        </p:nvPicPr>
        <p:blipFill>
          <a:blip r:embed="rId2"/>
          <a:stretch>
            <a:fillRect/>
          </a:stretch>
        </p:blipFill>
        <p:spPr>
          <a:xfrm>
            <a:off x="5409076" y="3969469"/>
            <a:ext cx="3932012" cy="2778052"/>
          </a:xfrm>
          <a:prstGeom prst="rect">
            <a:avLst/>
          </a:prstGeom>
        </p:spPr>
      </p:pic>
      <p:grpSp>
        <p:nvGrpSpPr>
          <p:cNvPr id="3" name="Groupe 2">
            <a:extLst>
              <a:ext uri="{FF2B5EF4-FFF2-40B4-BE49-F238E27FC236}">
                <a16:creationId xmlns:a16="http://schemas.microsoft.com/office/drawing/2014/main" id="{2DDD3A1A-DC7E-90AB-6EAC-D5D4667F459C}"/>
              </a:ext>
            </a:extLst>
          </p:cNvPr>
          <p:cNvGrpSpPr/>
          <p:nvPr/>
        </p:nvGrpSpPr>
        <p:grpSpPr>
          <a:xfrm>
            <a:off x="5527497" y="2414428"/>
            <a:ext cx="6195317" cy="1351728"/>
            <a:chOff x="313508" y="1375726"/>
            <a:chExt cx="8516983" cy="1384267"/>
          </a:xfrm>
        </p:grpSpPr>
        <p:sp>
          <p:nvSpPr>
            <p:cNvPr id="6" name="Forme libre : forme 5">
              <a:extLst>
                <a:ext uri="{FF2B5EF4-FFF2-40B4-BE49-F238E27FC236}">
                  <a16:creationId xmlns:a16="http://schemas.microsoft.com/office/drawing/2014/main" id="{5F5C5CDB-D4EC-FB83-1D70-D7B43104D110}"/>
                </a:ext>
              </a:extLst>
            </p:cNvPr>
            <p:cNvSpPr/>
            <p:nvPr/>
          </p:nvSpPr>
          <p:spPr>
            <a:xfrm>
              <a:off x="313509" y="1375726"/>
              <a:ext cx="8516982" cy="338554"/>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bg2">
                <a:lumMod val="75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algn="ctr" defTabSz="488950">
                <a:lnSpc>
                  <a:spcPct val="90000"/>
                </a:lnSpc>
                <a:spcBef>
                  <a:spcPct val="0"/>
                </a:spcBef>
                <a:spcAft>
                  <a:spcPct val="35000"/>
                </a:spcAft>
              </a:pPr>
              <a:r>
                <a:rPr lang="fr-FR" sz="1100" b="1" kern="1200" dirty="0"/>
                <a:t>Assurance Complémentaire</a:t>
              </a:r>
            </a:p>
          </p:txBody>
        </p:sp>
        <p:sp>
          <p:nvSpPr>
            <p:cNvPr id="7" name="Forme libre : forme 6">
              <a:extLst>
                <a:ext uri="{FF2B5EF4-FFF2-40B4-BE49-F238E27FC236}">
                  <a16:creationId xmlns:a16="http://schemas.microsoft.com/office/drawing/2014/main" id="{B9CDD811-067D-EE62-AA46-4084B8494696}"/>
                </a:ext>
              </a:extLst>
            </p:cNvPr>
            <p:cNvSpPr/>
            <p:nvPr/>
          </p:nvSpPr>
          <p:spPr>
            <a:xfrm>
              <a:off x="313508" y="1714280"/>
              <a:ext cx="8516983" cy="1045713"/>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SzPts val="1000"/>
                <a:buFont typeface="Symbol" panose="05050102010706020507" pitchFamily="18" charset="2"/>
                <a:buChar char=""/>
              </a:pPr>
              <a:r>
                <a:rPr lang="en-US" sz="1100" kern="1200" dirty="0"/>
                <a:t> In addition to the EHIC, you must be covered for repatriation due to illness or accident. Check with your mutual insurance company, insurance company or bank insurance company as you may already be covered for these conditions abroad. If this is not the case, you will have to subscribe to a complementary European insurance with the guarantees mentioned above. BSB has signed a partnership with </a:t>
              </a:r>
              <a:r>
                <a:rPr lang="en-US" sz="1100" kern="1200" dirty="0" err="1"/>
                <a:t>Chapka</a:t>
              </a:r>
              <a:r>
                <a:rPr lang="en-US" sz="1100" kern="1200" dirty="0"/>
                <a:t> assurances which is a good option, but you can also choose another insurance company. With </a:t>
              </a:r>
              <a:r>
                <a:rPr lang="en-US" sz="1100" kern="1200" dirty="0" err="1"/>
                <a:t>Chapka</a:t>
              </a:r>
              <a:r>
                <a:rPr lang="en-US" sz="1100" kern="1200" dirty="0"/>
                <a:t>, you will benefit from a 10% discount on the Cap Student package with the code BSB10.</a:t>
              </a:r>
              <a:endParaRPr lang="fr-FR" sz="1100" kern="1200" dirty="0"/>
            </a:p>
          </p:txBody>
        </p:sp>
      </p:grpSp>
      <p:sp>
        <p:nvSpPr>
          <p:cNvPr id="10" name="ZoneTexte 9">
            <a:extLst>
              <a:ext uri="{FF2B5EF4-FFF2-40B4-BE49-F238E27FC236}">
                <a16:creationId xmlns:a16="http://schemas.microsoft.com/office/drawing/2014/main" id="{6C6A4B71-C8C0-325A-5BDA-19B9D7C452D8}"/>
              </a:ext>
            </a:extLst>
          </p:cNvPr>
          <p:cNvSpPr txBox="1"/>
          <p:nvPr/>
        </p:nvSpPr>
        <p:spPr>
          <a:xfrm>
            <a:off x="5155897" y="1794248"/>
            <a:ext cx="6938516" cy="338554"/>
          </a:xfrm>
          <a:prstGeom prst="rect">
            <a:avLst/>
          </a:prstGeom>
          <a:noFill/>
          <a:ln w="38100">
            <a:solidFill>
              <a:schemeClr val="accent2">
                <a:lumMod val="75000"/>
              </a:schemeClr>
            </a:solidFill>
          </a:ln>
        </p:spPr>
        <p:txBody>
          <a:bodyPr wrap="square" rtlCol="0">
            <a:spAutoFit/>
          </a:bodyPr>
          <a:lstStyle/>
          <a:p>
            <a:pPr algn="ctr"/>
            <a:r>
              <a:rPr lang="en-US" sz="1600" dirty="0"/>
              <a:t>This document is to be submitted in your nominative file of your Teams group.</a:t>
            </a:r>
            <a:endParaRPr lang="fr-FR" sz="1600" dirty="0"/>
          </a:p>
        </p:txBody>
      </p:sp>
    </p:spTree>
    <p:extLst>
      <p:ext uri="{BB962C8B-B14F-4D97-AF65-F5344CB8AC3E}">
        <p14:creationId xmlns:p14="http://schemas.microsoft.com/office/powerpoint/2010/main" val="3931069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E4ECF2-A2DF-1F77-E1BE-D8D99ADAB42A}"/>
              </a:ext>
            </a:extLst>
          </p:cNvPr>
          <p:cNvPicPr>
            <a:picLocks noChangeAspect="1"/>
          </p:cNvPicPr>
          <p:nvPr/>
        </p:nvPicPr>
        <p:blipFill>
          <a:blip r:embed="rId2"/>
          <a:stretch>
            <a:fillRect/>
          </a:stretch>
        </p:blipFill>
        <p:spPr>
          <a:xfrm>
            <a:off x="695221" y="1073307"/>
            <a:ext cx="5059050" cy="4515581"/>
          </a:xfrm>
          <a:prstGeom prst="rect">
            <a:avLst/>
          </a:prstGeom>
        </p:spPr>
      </p:pic>
      <p:pic>
        <p:nvPicPr>
          <p:cNvPr id="8" name="Image 7">
            <a:extLst>
              <a:ext uri="{FF2B5EF4-FFF2-40B4-BE49-F238E27FC236}">
                <a16:creationId xmlns:a16="http://schemas.microsoft.com/office/drawing/2014/main" id="{5AE7519F-A415-E327-9CA4-5708D5273F5B}"/>
              </a:ext>
            </a:extLst>
          </p:cNvPr>
          <p:cNvPicPr>
            <a:picLocks noChangeAspect="1"/>
          </p:cNvPicPr>
          <p:nvPr/>
        </p:nvPicPr>
        <p:blipFill>
          <a:blip r:embed="rId3"/>
          <a:stretch>
            <a:fillRect/>
          </a:stretch>
        </p:blipFill>
        <p:spPr>
          <a:xfrm>
            <a:off x="6437731" y="1130182"/>
            <a:ext cx="4349729" cy="4597636"/>
          </a:xfrm>
          <a:prstGeom prst="rect">
            <a:avLst/>
          </a:prstGeom>
        </p:spPr>
      </p:pic>
      <p:sp>
        <p:nvSpPr>
          <p:cNvPr id="9" name="Forme libre : forme 8">
            <a:extLst>
              <a:ext uri="{FF2B5EF4-FFF2-40B4-BE49-F238E27FC236}">
                <a16:creationId xmlns:a16="http://schemas.microsoft.com/office/drawing/2014/main" id="{6B62D529-0F74-2875-000C-9AA3FB85A23C}"/>
              </a:ext>
            </a:extLst>
          </p:cNvPr>
          <p:cNvSpPr/>
          <p:nvPr/>
        </p:nvSpPr>
        <p:spPr>
          <a:xfrm>
            <a:off x="3086424" y="379750"/>
            <a:ext cx="5638476" cy="446106"/>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accent2">
              <a:lumMod val="75000"/>
            </a:schemeClr>
          </a:solidFill>
          <a:ln>
            <a:solidFill>
              <a:schemeClr val="accent2">
                <a:lumMod val="75000"/>
              </a:schemeClr>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fr-FR" sz="2400" b="1" dirty="0">
                <a:solidFill>
                  <a:srgbClr val="080808"/>
                </a:solidFill>
              </a:rPr>
              <a:t>Exemple d’assurance complémentaire </a:t>
            </a:r>
            <a:endParaRPr lang="fr-FR" sz="2400" b="1" kern="1200" dirty="0">
              <a:solidFill>
                <a:srgbClr val="080808"/>
              </a:solidFill>
            </a:endParaRPr>
          </a:p>
        </p:txBody>
      </p:sp>
      <mc:AlternateContent xmlns:mc="http://schemas.openxmlformats.org/markup-compatibility/2006" xmlns:p14="http://schemas.microsoft.com/office/powerpoint/2010/main">
        <mc:Choice Requires="p14">
          <p:contentPart p14:bwMode="auto" r:id="rId4">
            <p14:nvContentPartPr>
              <p14:cNvPr id="13" name="Encre 12">
                <a:extLst>
                  <a:ext uri="{FF2B5EF4-FFF2-40B4-BE49-F238E27FC236}">
                    <a16:creationId xmlns:a16="http://schemas.microsoft.com/office/drawing/2014/main" id="{DE6565FF-E2E7-4D92-79AB-1375483BC44E}"/>
                  </a:ext>
                </a:extLst>
              </p14:cNvPr>
              <p14:cNvContentPartPr/>
              <p14:nvPr/>
            </p14:nvContentPartPr>
            <p14:xfrm>
              <a:off x="1037925" y="4398525"/>
              <a:ext cx="876960" cy="360"/>
            </p14:xfrm>
          </p:contentPart>
        </mc:Choice>
        <mc:Fallback xmlns="">
          <p:pic>
            <p:nvPicPr>
              <p:cNvPr id="13" name="Encre 12">
                <a:extLst>
                  <a:ext uri="{FF2B5EF4-FFF2-40B4-BE49-F238E27FC236}">
                    <a16:creationId xmlns:a16="http://schemas.microsoft.com/office/drawing/2014/main" id="{DE6565FF-E2E7-4D92-79AB-1375483BC44E}"/>
                  </a:ext>
                </a:extLst>
              </p:cNvPr>
              <p:cNvPicPr/>
              <p:nvPr/>
            </p:nvPicPr>
            <p:blipFill>
              <a:blip r:embed="rId5"/>
              <a:stretch>
                <a:fillRect/>
              </a:stretch>
            </p:blipFill>
            <p:spPr>
              <a:xfrm>
                <a:off x="1001925" y="4362885"/>
                <a:ext cx="9486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Encre 14">
                <a:extLst>
                  <a:ext uri="{FF2B5EF4-FFF2-40B4-BE49-F238E27FC236}">
                    <a16:creationId xmlns:a16="http://schemas.microsoft.com/office/drawing/2014/main" id="{FCDD4E5C-24C9-8A7B-4C60-AA11F144AD39}"/>
                  </a:ext>
                </a:extLst>
              </p14:cNvPr>
              <p14:cNvContentPartPr/>
              <p14:nvPr/>
            </p14:nvContentPartPr>
            <p14:xfrm>
              <a:off x="6800805" y="4426965"/>
              <a:ext cx="597960" cy="360"/>
            </p14:xfrm>
          </p:contentPart>
        </mc:Choice>
        <mc:Fallback xmlns="">
          <p:pic>
            <p:nvPicPr>
              <p:cNvPr id="15" name="Encre 14">
                <a:extLst>
                  <a:ext uri="{FF2B5EF4-FFF2-40B4-BE49-F238E27FC236}">
                    <a16:creationId xmlns:a16="http://schemas.microsoft.com/office/drawing/2014/main" id="{FCDD4E5C-24C9-8A7B-4C60-AA11F144AD39}"/>
                  </a:ext>
                </a:extLst>
              </p:cNvPr>
              <p:cNvPicPr/>
              <p:nvPr/>
            </p:nvPicPr>
            <p:blipFill>
              <a:blip r:embed="rId7"/>
              <a:stretch>
                <a:fillRect/>
              </a:stretch>
            </p:blipFill>
            <p:spPr>
              <a:xfrm>
                <a:off x="6764805" y="4391325"/>
                <a:ext cx="6696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Encre 15">
                <a:extLst>
                  <a:ext uri="{FF2B5EF4-FFF2-40B4-BE49-F238E27FC236}">
                    <a16:creationId xmlns:a16="http://schemas.microsoft.com/office/drawing/2014/main" id="{EC04BBDC-BA8A-47ED-9BE5-D50164E319D1}"/>
                  </a:ext>
                </a:extLst>
              </p14:cNvPr>
              <p14:cNvContentPartPr/>
              <p14:nvPr/>
            </p14:nvContentPartPr>
            <p14:xfrm>
              <a:off x="6791085" y="4074525"/>
              <a:ext cx="769680" cy="360"/>
            </p14:xfrm>
          </p:contentPart>
        </mc:Choice>
        <mc:Fallback xmlns="">
          <p:pic>
            <p:nvPicPr>
              <p:cNvPr id="16" name="Encre 15">
                <a:extLst>
                  <a:ext uri="{FF2B5EF4-FFF2-40B4-BE49-F238E27FC236}">
                    <a16:creationId xmlns:a16="http://schemas.microsoft.com/office/drawing/2014/main" id="{EC04BBDC-BA8A-47ED-9BE5-D50164E319D1}"/>
                  </a:ext>
                </a:extLst>
              </p:cNvPr>
              <p:cNvPicPr/>
              <p:nvPr/>
            </p:nvPicPr>
            <p:blipFill>
              <a:blip r:embed="rId9"/>
              <a:stretch>
                <a:fillRect/>
              </a:stretch>
            </p:blipFill>
            <p:spPr>
              <a:xfrm>
                <a:off x="6755085" y="4038885"/>
                <a:ext cx="841320" cy="72000"/>
              </a:xfrm>
              <a:prstGeom prst="rect">
                <a:avLst/>
              </a:prstGeom>
            </p:spPr>
          </p:pic>
        </mc:Fallback>
      </mc:AlternateContent>
    </p:spTree>
    <p:extLst>
      <p:ext uri="{BB962C8B-B14F-4D97-AF65-F5344CB8AC3E}">
        <p14:creationId xmlns:p14="http://schemas.microsoft.com/office/powerpoint/2010/main" val="2377872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1DEEC-8BE2-9D53-EA26-6E54E2D0DA2E}"/>
              </a:ext>
            </a:extLst>
          </p:cNvPr>
          <p:cNvSpPr>
            <a:spLocks noGrp="1"/>
          </p:cNvSpPr>
          <p:nvPr>
            <p:ph type="ctrTitle"/>
          </p:nvPr>
        </p:nvSpPr>
        <p:spPr>
          <a:xfrm>
            <a:off x="561180" y="334056"/>
            <a:ext cx="11069889" cy="983068"/>
          </a:xfrm>
        </p:spPr>
        <p:txBody>
          <a:bodyPr>
            <a:normAutofit fontScale="90000"/>
          </a:bodyPr>
          <a:lstStyle/>
          <a:p>
            <a:r>
              <a:rPr lang="fr-FR" sz="3600" dirty="0"/>
              <a:t>2.1 </a:t>
            </a:r>
            <a:r>
              <a:rPr lang="fr-FR" sz="3600" dirty="0" err="1"/>
              <a:t>Before</a:t>
            </a:r>
            <a:r>
              <a:rPr lang="fr-FR" sz="3600" dirty="0"/>
              <a:t> the start of </a:t>
            </a:r>
            <a:r>
              <a:rPr lang="fr-FR" sz="3600" dirty="0" err="1"/>
              <a:t>my</a:t>
            </a:r>
            <a:r>
              <a:rPr lang="fr-FR" sz="3600" dirty="0"/>
              <a:t> </a:t>
            </a:r>
            <a:r>
              <a:rPr lang="fr-FR" sz="3600" dirty="0" err="1"/>
              <a:t>mobility</a:t>
            </a:r>
            <a:r>
              <a:rPr lang="fr-FR" sz="1600" dirty="0"/>
              <a:t> </a:t>
            </a:r>
            <a:r>
              <a:rPr lang="fr-FR" sz="3600" dirty="0"/>
              <a:t>: Test EU </a:t>
            </a:r>
            <a:r>
              <a:rPr lang="fr-FR" sz="3600" dirty="0" err="1"/>
              <a:t>Academy</a:t>
            </a:r>
            <a:endParaRPr lang="fr-FR" dirty="0"/>
          </a:p>
        </p:txBody>
      </p:sp>
      <p:sp>
        <p:nvSpPr>
          <p:cNvPr id="4" name="Espace réservé du contenu 3">
            <a:extLst>
              <a:ext uri="{FF2B5EF4-FFF2-40B4-BE49-F238E27FC236}">
                <a16:creationId xmlns:a16="http://schemas.microsoft.com/office/drawing/2014/main" id="{3AD7BE61-32C1-387C-CBCB-413AEE73EA06}"/>
              </a:ext>
            </a:extLst>
          </p:cNvPr>
          <p:cNvSpPr>
            <a:spLocks noGrp="1"/>
          </p:cNvSpPr>
          <p:nvPr>
            <p:ph sz="quarter" idx="13"/>
          </p:nvPr>
        </p:nvSpPr>
        <p:spPr>
          <a:xfrm>
            <a:off x="561180" y="3797047"/>
            <a:ext cx="11069638" cy="273050"/>
          </a:xfrm>
        </p:spPr>
        <p:txBody>
          <a:bodyPr/>
          <a:lstStyle/>
          <a:p>
            <a:pPr algn="ctr"/>
            <a:r>
              <a:rPr lang="en-US" b="1" dirty="0"/>
              <a:t>Remember to check your SPAMS!</a:t>
            </a:r>
            <a:endParaRPr lang="en-US" dirty="0"/>
          </a:p>
        </p:txBody>
      </p:sp>
      <p:pic>
        <p:nvPicPr>
          <p:cNvPr id="5" name="Image 4">
            <a:extLst>
              <a:ext uri="{FF2B5EF4-FFF2-40B4-BE49-F238E27FC236}">
                <a16:creationId xmlns:a16="http://schemas.microsoft.com/office/drawing/2014/main" id="{C63E43CF-8032-2382-82AF-7C0C525E8679}"/>
              </a:ext>
            </a:extLst>
          </p:cNvPr>
          <p:cNvPicPr>
            <a:picLocks noChangeAspect="1"/>
          </p:cNvPicPr>
          <p:nvPr/>
        </p:nvPicPr>
        <p:blipFill rotWithShape="1">
          <a:blip r:embed="rId2"/>
          <a:srcRect t="23710"/>
          <a:stretch/>
        </p:blipFill>
        <p:spPr>
          <a:xfrm>
            <a:off x="2794160" y="4253692"/>
            <a:ext cx="6603679" cy="2459141"/>
          </a:xfrm>
          <a:prstGeom prst="rect">
            <a:avLst/>
          </a:prstGeom>
        </p:spPr>
      </p:pic>
      <p:grpSp>
        <p:nvGrpSpPr>
          <p:cNvPr id="6" name="Groupe 5">
            <a:extLst>
              <a:ext uri="{FF2B5EF4-FFF2-40B4-BE49-F238E27FC236}">
                <a16:creationId xmlns:a16="http://schemas.microsoft.com/office/drawing/2014/main" id="{38D41808-97E8-ED8A-056F-776990EAAA50}"/>
              </a:ext>
            </a:extLst>
          </p:cNvPr>
          <p:cNvGrpSpPr/>
          <p:nvPr/>
        </p:nvGrpSpPr>
        <p:grpSpPr>
          <a:xfrm>
            <a:off x="1909011" y="1436005"/>
            <a:ext cx="8630652" cy="2177447"/>
            <a:chOff x="313508" y="1375727"/>
            <a:chExt cx="8516983" cy="1598530"/>
          </a:xfrm>
        </p:grpSpPr>
        <p:sp>
          <p:nvSpPr>
            <p:cNvPr id="7" name="Forme libre : forme 6">
              <a:extLst>
                <a:ext uri="{FF2B5EF4-FFF2-40B4-BE49-F238E27FC236}">
                  <a16:creationId xmlns:a16="http://schemas.microsoft.com/office/drawing/2014/main" id="{3BCC156E-0513-E894-963F-14BD8688DEAE}"/>
                </a:ext>
              </a:extLst>
            </p:cNvPr>
            <p:cNvSpPr/>
            <p:nvPr/>
          </p:nvSpPr>
          <p:spPr>
            <a:xfrm>
              <a:off x="313509" y="1375727"/>
              <a:ext cx="8516982" cy="223568"/>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algn="ctr" defTabSz="488950">
                <a:lnSpc>
                  <a:spcPct val="90000"/>
                </a:lnSpc>
                <a:spcBef>
                  <a:spcPct val="0"/>
                </a:spcBef>
                <a:spcAft>
                  <a:spcPct val="35000"/>
                </a:spcAft>
              </a:pPr>
              <a:r>
                <a:rPr lang="fr-FR" sz="1100" kern="1200"/>
                <a:t>Test EU </a:t>
              </a:r>
              <a:r>
                <a:rPr lang="fr-FR" sz="1100" kern="1200" err="1"/>
                <a:t>Academy</a:t>
              </a:r>
              <a:endParaRPr lang="fr-FR" sz="1100" kern="1200"/>
            </a:p>
          </p:txBody>
        </p:sp>
        <p:sp>
          <p:nvSpPr>
            <p:cNvPr id="8" name="Forme libre : forme 7">
              <a:extLst>
                <a:ext uri="{FF2B5EF4-FFF2-40B4-BE49-F238E27FC236}">
                  <a16:creationId xmlns:a16="http://schemas.microsoft.com/office/drawing/2014/main" id="{38BBAAC9-9212-2D33-D35F-4F269BAAA6E0}"/>
                </a:ext>
              </a:extLst>
            </p:cNvPr>
            <p:cNvSpPr/>
            <p:nvPr/>
          </p:nvSpPr>
          <p:spPr>
            <a:xfrm>
              <a:off x="313508" y="1599295"/>
              <a:ext cx="8516983" cy="1374962"/>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r>
                <a:rPr lang="en-US" sz="1100" dirty="0"/>
                <a:t>-You must take a language test in the language(s) of your Erasmus mobility: EU Academy</a:t>
              </a:r>
              <a:br>
                <a:rPr lang="en-US" sz="1100" dirty="0"/>
              </a:br>
              <a:r>
                <a:rPr lang="en-US" sz="1100" dirty="0"/>
                <a:t>-This test is compulsory</a:t>
              </a:r>
              <a:br>
                <a:rPr lang="en-US" sz="1100" dirty="0"/>
              </a:br>
              <a:r>
                <a:rPr lang="en-US" sz="1100" dirty="0"/>
                <a:t>-You must create an account and an EU login: https: </a:t>
              </a:r>
              <a:r>
                <a:rPr lang="en-US" sz="1100" u="sng" dirty="0">
                  <a:hlinkClick r:id="rId3"/>
                </a:rPr>
                <a:t>//academy.europa.eu/courses/welcome-to-the-</a:t>
              </a:r>
              <a:r>
                <a:rPr lang="en-US" sz="1100" u="sng" dirty="0" err="1">
                  <a:hlinkClick r:id="rId3"/>
                </a:rPr>
                <a:t>eu</a:t>
              </a:r>
              <a:r>
                <a:rPr lang="en-US" sz="1100" u="sng" dirty="0">
                  <a:hlinkClick r:id="rId3"/>
                </a:rPr>
                <a:t>-academy</a:t>
              </a:r>
              <a:r>
                <a:rPr lang="en-US" sz="1100" dirty="0"/>
                <a:t> to take the test in the language of instruction of your mobility.</a:t>
              </a:r>
              <a:br>
                <a:rPr lang="en-US" sz="1100" dirty="0"/>
              </a:br>
              <a:r>
                <a:rPr lang="en-US" sz="1100" dirty="0"/>
                <a:t>-Click on “Placement Test” in the search bar</a:t>
              </a:r>
              <a:br>
                <a:rPr lang="en-US" sz="1100" dirty="0"/>
              </a:br>
              <a:r>
                <a:rPr lang="en-US" sz="1100" dirty="0"/>
                <a:t>-Once you've taken the test, you'll need to download a certificate (take a screenshot if you have any problems), which you'll need to add to your Teams personal file.</a:t>
              </a:r>
              <a:br>
                <a:rPr lang="en-US" sz="1100" dirty="0"/>
              </a:br>
              <a:r>
                <a:rPr lang="en-US" sz="1100" dirty="0"/>
                <a:t>-This attestation is one of the documents required for the Erasmus grant.</a:t>
              </a:r>
              <a:br>
                <a:rPr lang="en-US" sz="1100" dirty="0"/>
              </a:br>
              <a:r>
                <a:rPr lang="en-US" sz="1100" dirty="0"/>
                <a:t>-Depending on your result, you may have access to online courses to help you improve your language skills.</a:t>
              </a:r>
              <a:br>
                <a:rPr lang="en-US" sz="1100" dirty="0"/>
              </a:br>
              <a:r>
                <a:rPr lang="en-US" sz="1100" dirty="0"/>
                <a:t>-For further information, see the “Tutorial EU Academy” document in your Teams group.</a:t>
              </a:r>
            </a:p>
            <a:p>
              <a:endParaRPr lang="fr-FR" sz="1100" dirty="0">
                <a:effectLst/>
                <a:latin typeface="Calibri" panose="020F0502020204030204" pitchFamily="34" charset="0"/>
                <a:ea typeface="Calibri" panose="020F0502020204030204" pitchFamily="34" charset="0"/>
              </a:endParaRPr>
            </a:p>
            <a:p>
              <a:pPr marL="0" lvl="1" algn="l" defTabSz="488950">
                <a:lnSpc>
                  <a:spcPct val="90000"/>
                </a:lnSpc>
                <a:spcBef>
                  <a:spcPct val="0"/>
                </a:spcBef>
                <a:spcAft>
                  <a:spcPct val="15000"/>
                </a:spcAft>
                <a:buSzPts val="1000"/>
              </a:pPr>
              <a:endParaRPr lang="fr-FR" sz="1100" kern="1200" dirty="0"/>
            </a:p>
          </p:txBody>
        </p:sp>
      </p:grpSp>
    </p:spTree>
    <p:extLst>
      <p:ext uri="{BB962C8B-B14F-4D97-AF65-F5344CB8AC3E}">
        <p14:creationId xmlns:p14="http://schemas.microsoft.com/office/powerpoint/2010/main" val="3372634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78012A-632F-C64F-418B-47ADB03074E4}"/>
              </a:ext>
            </a:extLst>
          </p:cNvPr>
          <p:cNvSpPr>
            <a:spLocks noGrp="1"/>
          </p:cNvSpPr>
          <p:nvPr>
            <p:ph type="ctrTitle"/>
          </p:nvPr>
        </p:nvSpPr>
        <p:spPr>
          <a:xfrm>
            <a:off x="498134" y="458227"/>
            <a:ext cx="11069889" cy="491749"/>
          </a:xfrm>
        </p:spPr>
        <p:txBody>
          <a:bodyPr>
            <a:normAutofit fontScale="90000"/>
          </a:bodyPr>
          <a:lstStyle/>
          <a:p>
            <a:r>
              <a:rPr lang="fr-FR" sz="2800" dirty="0"/>
              <a:t>2.1 </a:t>
            </a:r>
            <a:r>
              <a:rPr lang="fr-FR" sz="2800" dirty="0" err="1"/>
              <a:t>Before</a:t>
            </a:r>
            <a:r>
              <a:rPr lang="fr-FR" sz="2800" dirty="0"/>
              <a:t> the start of </a:t>
            </a:r>
            <a:r>
              <a:rPr lang="fr-FR" sz="2800" dirty="0" err="1"/>
              <a:t>my</a:t>
            </a:r>
            <a:r>
              <a:rPr lang="fr-FR" sz="2800" dirty="0"/>
              <a:t> </a:t>
            </a:r>
            <a:r>
              <a:rPr lang="fr-FR" sz="2800" dirty="0" err="1"/>
              <a:t>mobility</a:t>
            </a:r>
            <a:r>
              <a:rPr lang="fr-FR" sz="1200" dirty="0"/>
              <a:t> </a:t>
            </a:r>
            <a:r>
              <a:rPr lang="fr-FR" sz="2800" dirty="0"/>
              <a:t>: Bank identification</a:t>
            </a:r>
          </a:p>
        </p:txBody>
      </p:sp>
      <p:sp>
        <p:nvSpPr>
          <p:cNvPr id="3" name="Sous-titre 2">
            <a:extLst>
              <a:ext uri="{FF2B5EF4-FFF2-40B4-BE49-F238E27FC236}">
                <a16:creationId xmlns:a16="http://schemas.microsoft.com/office/drawing/2014/main" id="{06ADC176-DE96-12ED-AACC-08F6C0703EB3}"/>
              </a:ext>
            </a:extLst>
          </p:cNvPr>
          <p:cNvSpPr>
            <a:spLocks noGrp="1"/>
          </p:cNvSpPr>
          <p:nvPr>
            <p:ph type="subTitle" idx="1"/>
          </p:nvPr>
        </p:nvSpPr>
        <p:spPr>
          <a:xfrm>
            <a:off x="497881" y="2701584"/>
            <a:ext cx="11069889" cy="1274515"/>
          </a:xfrm>
        </p:spPr>
        <p:txBody>
          <a:bodyPr>
            <a:normAutofit lnSpcReduction="10000"/>
          </a:bodyPr>
          <a:lstStyle/>
          <a:p>
            <a:r>
              <a:rPr lang="en-US" sz="1800" dirty="0"/>
              <a:t>Please provide me with a PDF version of your French bank details (see example below, obviously it varies from bank to bank):</a:t>
            </a:r>
          </a:p>
          <a:p>
            <a:r>
              <a:rPr lang="en-US" sz="1800" dirty="0"/>
              <a:t>No photo</a:t>
            </a:r>
          </a:p>
          <a:p>
            <a:r>
              <a:rPr lang="en-US" sz="1800" dirty="0"/>
              <a:t>No Word file, OneNote,...</a:t>
            </a:r>
          </a:p>
        </p:txBody>
      </p:sp>
      <p:sp>
        <p:nvSpPr>
          <p:cNvPr id="9" name="Forme libre : forme 8">
            <a:extLst>
              <a:ext uri="{FF2B5EF4-FFF2-40B4-BE49-F238E27FC236}">
                <a16:creationId xmlns:a16="http://schemas.microsoft.com/office/drawing/2014/main" id="{B610AB9D-3AEA-2B25-61E4-45AA4F594C0E}"/>
              </a:ext>
            </a:extLst>
          </p:cNvPr>
          <p:cNvSpPr/>
          <p:nvPr/>
        </p:nvSpPr>
        <p:spPr>
          <a:xfrm>
            <a:off x="5112386" y="1845736"/>
            <a:ext cx="1611055" cy="284134"/>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tx2">
              <a:lumMod val="75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fr-FR" sz="1100" b="1" kern="1200" dirty="0"/>
              <a:t>Bank identification</a:t>
            </a:r>
          </a:p>
        </p:txBody>
      </p:sp>
      <p:sp>
        <p:nvSpPr>
          <p:cNvPr id="10" name="Forme libre : forme 9">
            <a:extLst>
              <a:ext uri="{FF2B5EF4-FFF2-40B4-BE49-F238E27FC236}">
                <a16:creationId xmlns:a16="http://schemas.microsoft.com/office/drawing/2014/main" id="{27800A55-B742-1646-2A9D-D608865223F4}"/>
              </a:ext>
            </a:extLst>
          </p:cNvPr>
          <p:cNvSpPr/>
          <p:nvPr/>
        </p:nvSpPr>
        <p:spPr>
          <a:xfrm>
            <a:off x="5112386" y="2129870"/>
            <a:ext cx="1611055" cy="353445"/>
          </a:xfrm>
          <a:custGeom>
            <a:avLst/>
            <a:gdLst>
              <a:gd name="connsiteX0" fmla="*/ 0 w 1611055"/>
              <a:gd name="connsiteY0" fmla="*/ 0 h 1615209"/>
              <a:gd name="connsiteX1" fmla="*/ 1611055 w 1611055"/>
              <a:gd name="connsiteY1" fmla="*/ 0 h 1615209"/>
              <a:gd name="connsiteX2" fmla="*/ 1611055 w 1611055"/>
              <a:gd name="connsiteY2" fmla="*/ 1615209 h 1615209"/>
              <a:gd name="connsiteX3" fmla="*/ 0 w 1611055"/>
              <a:gd name="connsiteY3" fmla="*/ 1615209 h 1615209"/>
              <a:gd name="connsiteX4" fmla="*/ 0 w 1611055"/>
              <a:gd name="connsiteY4" fmla="*/ 0 h 161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1615209">
                <a:moveTo>
                  <a:pt x="0" y="0"/>
                </a:moveTo>
                <a:lnTo>
                  <a:pt x="1611055" y="0"/>
                </a:lnTo>
                <a:lnTo>
                  <a:pt x="1611055" y="1615209"/>
                </a:lnTo>
                <a:lnTo>
                  <a:pt x="0" y="1615209"/>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fr-FR" sz="1100" kern="1200" dirty="0"/>
              <a:t>Bank identification in </a:t>
            </a:r>
            <a:r>
              <a:rPr lang="fr-FR" sz="1100" kern="1200" dirty="0" err="1"/>
              <a:t>pdf</a:t>
            </a:r>
            <a:endParaRPr lang="fr-FR" sz="1100" kern="1200" dirty="0"/>
          </a:p>
        </p:txBody>
      </p:sp>
      <p:pic>
        <p:nvPicPr>
          <p:cNvPr id="11" name="Image 10">
            <a:extLst>
              <a:ext uri="{FF2B5EF4-FFF2-40B4-BE49-F238E27FC236}">
                <a16:creationId xmlns:a16="http://schemas.microsoft.com/office/drawing/2014/main" id="{8EB7DC06-8D97-77E6-ED92-8350E6645175}"/>
              </a:ext>
            </a:extLst>
          </p:cNvPr>
          <p:cNvPicPr>
            <a:picLocks noChangeAspect="1"/>
          </p:cNvPicPr>
          <p:nvPr/>
        </p:nvPicPr>
        <p:blipFill>
          <a:blip r:embed="rId2"/>
          <a:stretch>
            <a:fillRect/>
          </a:stretch>
        </p:blipFill>
        <p:spPr>
          <a:xfrm>
            <a:off x="2967579" y="4112926"/>
            <a:ext cx="6256842" cy="2462050"/>
          </a:xfrm>
          <a:prstGeom prst="rect">
            <a:avLst/>
          </a:prstGeom>
        </p:spPr>
      </p:pic>
      <p:sp>
        <p:nvSpPr>
          <p:cNvPr id="7" name="ZoneTexte 6">
            <a:extLst>
              <a:ext uri="{FF2B5EF4-FFF2-40B4-BE49-F238E27FC236}">
                <a16:creationId xmlns:a16="http://schemas.microsoft.com/office/drawing/2014/main" id="{71139307-4D3F-7BF7-98B9-9A50B4589ADA}"/>
              </a:ext>
            </a:extLst>
          </p:cNvPr>
          <p:cNvSpPr txBox="1"/>
          <p:nvPr/>
        </p:nvSpPr>
        <p:spPr>
          <a:xfrm>
            <a:off x="2285905" y="1219122"/>
            <a:ext cx="6938516" cy="338554"/>
          </a:xfrm>
          <a:prstGeom prst="rect">
            <a:avLst/>
          </a:prstGeom>
          <a:noFill/>
          <a:ln w="38100">
            <a:solidFill>
              <a:schemeClr val="accent2">
                <a:lumMod val="75000"/>
              </a:schemeClr>
            </a:solidFill>
          </a:ln>
        </p:spPr>
        <p:txBody>
          <a:bodyPr wrap="square" rtlCol="0">
            <a:spAutoFit/>
          </a:bodyPr>
          <a:lstStyle/>
          <a:p>
            <a:pPr algn="ctr"/>
            <a:r>
              <a:rPr lang="en-US" sz="1600" dirty="0"/>
              <a:t>This document is to be submitted in your nominative file of your Teams group.</a:t>
            </a:r>
            <a:endParaRPr lang="fr-FR" sz="1600" dirty="0"/>
          </a:p>
        </p:txBody>
      </p:sp>
    </p:spTree>
    <p:extLst>
      <p:ext uri="{BB962C8B-B14F-4D97-AF65-F5344CB8AC3E}">
        <p14:creationId xmlns:p14="http://schemas.microsoft.com/office/powerpoint/2010/main" val="1702707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4ECA94-389D-D52A-1356-BE30D50A48A1}"/>
              </a:ext>
            </a:extLst>
          </p:cNvPr>
          <p:cNvSpPr>
            <a:spLocks noGrp="1"/>
          </p:cNvSpPr>
          <p:nvPr>
            <p:ph type="ctrTitle"/>
          </p:nvPr>
        </p:nvSpPr>
        <p:spPr>
          <a:xfrm>
            <a:off x="498134" y="458227"/>
            <a:ext cx="11069889" cy="610285"/>
          </a:xfrm>
        </p:spPr>
        <p:txBody>
          <a:bodyPr>
            <a:normAutofit/>
          </a:bodyPr>
          <a:lstStyle/>
          <a:p>
            <a:r>
              <a:rPr lang="fr-FR" sz="2800" dirty="0"/>
              <a:t>2.1 </a:t>
            </a:r>
            <a:r>
              <a:rPr lang="fr-FR" sz="2800" dirty="0" err="1"/>
              <a:t>Before</a:t>
            </a:r>
            <a:r>
              <a:rPr lang="fr-FR" sz="2800" dirty="0"/>
              <a:t> the start of </a:t>
            </a:r>
            <a:r>
              <a:rPr lang="fr-FR" sz="2800" dirty="0" err="1"/>
              <a:t>my</a:t>
            </a:r>
            <a:r>
              <a:rPr lang="fr-FR" sz="2800" dirty="0"/>
              <a:t> </a:t>
            </a:r>
            <a:r>
              <a:rPr lang="fr-FR" sz="2800" dirty="0" err="1"/>
              <a:t>mobility</a:t>
            </a:r>
            <a:r>
              <a:rPr lang="fr-FR" sz="1200" dirty="0"/>
              <a:t> </a:t>
            </a:r>
            <a:r>
              <a:rPr lang="fr-FR" sz="2800" dirty="0"/>
              <a:t>: Bank identification</a:t>
            </a:r>
          </a:p>
        </p:txBody>
      </p:sp>
      <p:sp>
        <p:nvSpPr>
          <p:cNvPr id="3" name="Sous-titre 2">
            <a:extLst>
              <a:ext uri="{FF2B5EF4-FFF2-40B4-BE49-F238E27FC236}">
                <a16:creationId xmlns:a16="http://schemas.microsoft.com/office/drawing/2014/main" id="{529DBEF7-C74F-3858-44FC-F649F6E80DBA}"/>
              </a:ext>
            </a:extLst>
          </p:cNvPr>
          <p:cNvSpPr>
            <a:spLocks noGrp="1"/>
          </p:cNvSpPr>
          <p:nvPr>
            <p:ph type="subTitle" idx="1"/>
          </p:nvPr>
        </p:nvSpPr>
        <p:spPr>
          <a:xfrm>
            <a:off x="498134" y="1706894"/>
            <a:ext cx="5597868" cy="2361672"/>
          </a:xfrm>
        </p:spPr>
        <p:txBody>
          <a:bodyPr>
            <a:normAutofit fontScale="25000" lnSpcReduction="20000"/>
          </a:bodyPr>
          <a:lstStyle/>
          <a:p>
            <a:r>
              <a:rPr lang="en-US" sz="3600" dirty="0"/>
              <a:t>On your arrival, you will have to deposit your arrival certificate in your Teams file.</a:t>
            </a:r>
          </a:p>
          <a:p>
            <a:r>
              <a:rPr lang="en-US" sz="3600" dirty="0"/>
              <a:t>This document must be completed, stamped and signed by the partner with the following information </a:t>
            </a:r>
          </a:p>
          <a:p>
            <a:endParaRPr lang="en-US" sz="3600" dirty="0"/>
          </a:p>
          <a:p>
            <a:r>
              <a:rPr lang="en-US" sz="3600" dirty="0"/>
              <a:t>Arrival Date 1st day of the integration day or 1st day of the course. This is not your arrival day in the country!</a:t>
            </a:r>
          </a:p>
          <a:p>
            <a:endParaRPr lang="en-US" sz="3600" dirty="0"/>
          </a:p>
          <a:p>
            <a:r>
              <a:rPr lang="en-US" sz="3600" dirty="0"/>
              <a:t>Estimated mobility ending date Estimated mobility ending date (including exams)</a:t>
            </a:r>
          </a:p>
          <a:p>
            <a:endParaRPr lang="en-US" sz="3600" dirty="0"/>
          </a:p>
          <a:p>
            <a:r>
              <a:rPr lang="en-US" sz="3600" dirty="0"/>
              <a:t>Signature date Any backdated certificate will not be accepted! </a:t>
            </a:r>
          </a:p>
          <a:p>
            <a:r>
              <a:rPr lang="en-US" sz="3600" dirty="0"/>
              <a:t>You cannot send me a document with an arrival date of 12/01/2022 and a signature date of 11/01/2022</a:t>
            </a:r>
            <a:endParaRPr lang="fr-FR" sz="3600" dirty="0">
              <a:sym typeface="Wingdings" panose="05000000000000000000" pitchFamily="2" charset="2"/>
            </a:endParaRPr>
          </a:p>
          <a:p>
            <a:pPr marL="0" indent="0">
              <a:buNone/>
            </a:pPr>
            <a:endParaRPr lang="fr-FR" dirty="0"/>
          </a:p>
        </p:txBody>
      </p:sp>
      <p:pic>
        <p:nvPicPr>
          <p:cNvPr id="5" name="Image 4">
            <a:extLst>
              <a:ext uri="{FF2B5EF4-FFF2-40B4-BE49-F238E27FC236}">
                <a16:creationId xmlns:a16="http://schemas.microsoft.com/office/drawing/2014/main" id="{2E3B298F-296B-177E-11C0-55443A986C1E}"/>
              </a:ext>
            </a:extLst>
          </p:cNvPr>
          <p:cNvPicPr>
            <a:picLocks noChangeAspect="1"/>
          </p:cNvPicPr>
          <p:nvPr/>
        </p:nvPicPr>
        <p:blipFill rotWithShape="1">
          <a:blip r:embed="rId2"/>
          <a:srcRect l="11124" t="3662" r="9694" b="1792"/>
          <a:stretch/>
        </p:blipFill>
        <p:spPr>
          <a:xfrm>
            <a:off x="6860287" y="1202245"/>
            <a:ext cx="4494532" cy="5053138"/>
          </a:xfrm>
          <a:prstGeom prst="rect">
            <a:avLst/>
          </a:prstGeom>
        </p:spPr>
      </p:pic>
      <p:sp>
        <p:nvSpPr>
          <p:cNvPr id="6" name="ZoneTexte 5">
            <a:extLst>
              <a:ext uri="{FF2B5EF4-FFF2-40B4-BE49-F238E27FC236}">
                <a16:creationId xmlns:a16="http://schemas.microsoft.com/office/drawing/2014/main" id="{F89ABBDC-610E-3835-BBF9-F53864EB2F6A}"/>
              </a:ext>
            </a:extLst>
          </p:cNvPr>
          <p:cNvSpPr txBox="1"/>
          <p:nvPr/>
        </p:nvSpPr>
        <p:spPr>
          <a:xfrm>
            <a:off x="2027733" y="4412442"/>
            <a:ext cx="4005345" cy="830997"/>
          </a:xfrm>
          <a:prstGeom prst="rect">
            <a:avLst/>
          </a:prstGeom>
          <a:noFill/>
        </p:spPr>
        <p:txBody>
          <a:bodyPr wrap="square" rtlCol="0">
            <a:spAutoFit/>
          </a:bodyPr>
          <a:lstStyle/>
          <a:p>
            <a:r>
              <a:rPr lang="en-US" sz="1600" b="1" dirty="0"/>
              <a:t>Contact me via Teams that the document is submitted! Otherwise the payment of the grant cannot be triggered!</a:t>
            </a:r>
            <a:endParaRPr lang="fr-FR" sz="1600" b="1" dirty="0"/>
          </a:p>
        </p:txBody>
      </p:sp>
      <p:pic>
        <p:nvPicPr>
          <p:cNvPr id="7" name="Graphique 6" descr="Avertissement avec un remplissage uni">
            <a:extLst>
              <a:ext uri="{FF2B5EF4-FFF2-40B4-BE49-F238E27FC236}">
                <a16:creationId xmlns:a16="http://schemas.microsoft.com/office/drawing/2014/main" id="{780E918C-59C9-86D4-7386-897DA60643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0524" y="4598116"/>
            <a:ext cx="459648" cy="459648"/>
          </a:xfrm>
          <a:prstGeom prst="rect">
            <a:avLst/>
          </a:prstGeom>
        </p:spPr>
      </p:pic>
    </p:spTree>
    <p:extLst>
      <p:ext uri="{BB962C8B-B14F-4D97-AF65-F5344CB8AC3E}">
        <p14:creationId xmlns:p14="http://schemas.microsoft.com/office/powerpoint/2010/main" val="3805236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0DE9DD-FCFC-4D4D-B015-B8B1B48E979F}"/>
              </a:ext>
            </a:extLst>
          </p:cNvPr>
          <p:cNvSpPr>
            <a:spLocks noGrp="1"/>
          </p:cNvSpPr>
          <p:nvPr>
            <p:ph type="ctrTitle"/>
          </p:nvPr>
        </p:nvSpPr>
        <p:spPr/>
        <p:txBody>
          <a:bodyPr>
            <a:normAutofit fontScale="90000"/>
          </a:bodyPr>
          <a:lstStyle/>
          <a:p>
            <a:r>
              <a:rPr lang="en-US" dirty="0"/>
              <a:t>What documents do I need to provide to get the</a:t>
            </a:r>
            <a:br>
              <a:rPr lang="fr-FR" dirty="0"/>
            </a:br>
            <a:r>
              <a:rPr lang="fr-FR" dirty="0"/>
              <a:t>20% ? </a:t>
            </a:r>
          </a:p>
        </p:txBody>
      </p:sp>
      <p:sp>
        <p:nvSpPr>
          <p:cNvPr id="5" name="Sous-titre 4">
            <a:extLst>
              <a:ext uri="{FF2B5EF4-FFF2-40B4-BE49-F238E27FC236}">
                <a16:creationId xmlns:a16="http://schemas.microsoft.com/office/drawing/2014/main" id="{0FA07CB0-A666-4BB5-9D01-4D3B2E14ECAC}"/>
              </a:ext>
            </a:extLst>
          </p:cNvPr>
          <p:cNvSpPr>
            <a:spLocks noGrp="1"/>
          </p:cNvSpPr>
          <p:nvPr>
            <p:ph type="subTitle" idx="1"/>
          </p:nvPr>
        </p:nvSpPr>
        <p:spPr>
          <a:xfrm>
            <a:off x="1048738" y="1905249"/>
            <a:ext cx="10094524" cy="291613"/>
          </a:xfrm>
        </p:spPr>
        <p:txBody>
          <a:bodyPr>
            <a:normAutofit fontScale="92500" lnSpcReduction="20000"/>
          </a:bodyPr>
          <a:lstStyle/>
          <a:p>
            <a:pPr marL="0" indent="0" algn="ctr">
              <a:buNone/>
            </a:pPr>
            <a:r>
              <a:rPr lang="en-US" dirty="0"/>
              <a:t>This document is to be placed in your personal file of the starting TEAMS group.</a:t>
            </a:r>
            <a:endParaRPr lang="fr-FR" dirty="0"/>
          </a:p>
          <a:p>
            <a:pPr marL="0" indent="0">
              <a:buNone/>
            </a:pPr>
            <a:endParaRPr lang="fr-FR" dirty="0"/>
          </a:p>
        </p:txBody>
      </p:sp>
      <p:sp>
        <p:nvSpPr>
          <p:cNvPr id="2" name="Forme libre : forme 1">
            <a:extLst>
              <a:ext uri="{FF2B5EF4-FFF2-40B4-BE49-F238E27FC236}">
                <a16:creationId xmlns:a16="http://schemas.microsoft.com/office/drawing/2014/main" id="{4A1DB0A9-FC93-EF40-D8BC-123939BE0874}"/>
              </a:ext>
            </a:extLst>
          </p:cNvPr>
          <p:cNvSpPr/>
          <p:nvPr/>
        </p:nvSpPr>
        <p:spPr>
          <a:xfrm>
            <a:off x="1048738" y="2848867"/>
            <a:ext cx="2751944" cy="580133"/>
          </a:xfrm>
          <a:custGeom>
            <a:avLst/>
            <a:gdLst>
              <a:gd name="connsiteX0" fmla="*/ 0 w 2752802"/>
              <a:gd name="connsiteY0" fmla="*/ 58013 h 580133"/>
              <a:gd name="connsiteX1" fmla="*/ 58013 w 2752802"/>
              <a:gd name="connsiteY1" fmla="*/ 0 h 580133"/>
              <a:gd name="connsiteX2" fmla="*/ 2694789 w 2752802"/>
              <a:gd name="connsiteY2" fmla="*/ 0 h 580133"/>
              <a:gd name="connsiteX3" fmla="*/ 2752802 w 2752802"/>
              <a:gd name="connsiteY3" fmla="*/ 58013 h 580133"/>
              <a:gd name="connsiteX4" fmla="*/ 2752802 w 2752802"/>
              <a:gd name="connsiteY4" fmla="*/ 522120 h 580133"/>
              <a:gd name="connsiteX5" fmla="*/ 2694789 w 2752802"/>
              <a:gd name="connsiteY5" fmla="*/ 580133 h 580133"/>
              <a:gd name="connsiteX6" fmla="*/ 58013 w 2752802"/>
              <a:gd name="connsiteY6" fmla="*/ 580133 h 580133"/>
              <a:gd name="connsiteX7" fmla="*/ 0 w 2752802"/>
              <a:gd name="connsiteY7" fmla="*/ 522120 h 580133"/>
              <a:gd name="connsiteX8" fmla="*/ 0 w 2752802"/>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2802" h="580133">
                <a:moveTo>
                  <a:pt x="0" y="58013"/>
                </a:moveTo>
                <a:cubicBezTo>
                  <a:pt x="0" y="25973"/>
                  <a:pt x="25973" y="0"/>
                  <a:pt x="58013" y="0"/>
                </a:cubicBezTo>
                <a:lnTo>
                  <a:pt x="2694789" y="0"/>
                </a:lnTo>
                <a:cubicBezTo>
                  <a:pt x="2726829" y="0"/>
                  <a:pt x="2752802" y="25973"/>
                  <a:pt x="2752802" y="58013"/>
                </a:cubicBezTo>
                <a:lnTo>
                  <a:pt x="2752802" y="522120"/>
                </a:lnTo>
                <a:cubicBezTo>
                  <a:pt x="2752802" y="554160"/>
                  <a:pt x="2726829" y="580133"/>
                  <a:pt x="2694789" y="580133"/>
                </a:cubicBezTo>
                <a:lnTo>
                  <a:pt x="58013" y="580133"/>
                </a:lnTo>
                <a:cubicBezTo>
                  <a:pt x="25973" y="580133"/>
                  <a:pt x="0" y="554160"/>
                  <a:pt x="0" y="522120"/>
                </a:cubicBezTo>
                <a:lnTo>
                  <a:pt x="0" y="58013"/>
                </a:lnTo>
                <a:close/>
              </a:path>
            </a:pathLst>
          </a:custGeom>
          <a:solidFill>
            <a:schemeClr val="accent2">
              <a:lumMod val="75000"/>
            </a:schemeClr>
          </a:solidFill>
          <a:ln>
            <a:solidFill>
              <a:schemeClr val="accent2">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7792" tIns="67792" rIns="67792" bIns="67792" numCol="1" spcCol="1270" anchor="ctr" anchorCtr="0">
            <a:noAutofit/>
          </a:bodyPr>
          <a:lstStyle/>
          <a:p>
            <a:pPr marL="0" lvl="0" indent="0" algn="ctr" defTabSz="1778000">
              <a:lnSpc>
                <a:spcPct val="90000"/>
              </a:lnSpc>
              <a:spcBef>
                <a:spcPct val="0"/>
              </a:spcBef>
              <a:spcAft>
                <a:spcPct val="35000"/>
              </a:spcAft>
              <a:buNone/>
            </a:pPr>
            <a:r>
              <a:rPr lang="fr-FR" sz="4000" b="1" kern="1200" dirty="0"/>
              <a:t>Part 1</a:t>
            </a:r>
          </a:p>
        </p:txBody>
      </p:sp>
      <p:sp>
        <p:nvSpPr>
          <p:cNvPr id="6" name="Forme libre : forme 5">
            <a:extLst>
              <a:ext uri="{FF2B5EF4-FFF2-40B4-BE49-F238E27FC236}">
                <a16:creationId xmlns:a16="http://schemas.microsoft.com/office/drawing/2014/main" id="{42A0EDCA-186D-E8C9-38F6-AC5B62511259}"/>
              </a:ext>
            </a:extLst>
          </p:cNvPr>
          <p:cNvSpPr/>
          <p:nvPr/>
        </p:nvSpPr>
        <p:spPr>
          <a:xfrm>
            <a:off x="8265474" y="2848866"/>
            <a:ext cx="2751944" cy="580133"/>
          </a:xfrm>
          <a:custGeom>
            <a:avLst/>
            <a:gdLst>
              <a:gd name="connsiteX0" fmla="*/ 0 w 2752802"/>
              <a:gd name="connsiteY0" fmla="*/ 58013 h 580133"/>
              <a:gd name="connsiteX1" fmla="*/ 58013 w 2752802"/>
              <a:gd name="connsiteY1" fmla="*/ 0 h 580133"/>
              <a:gd name="connsiteX2" fmla="*/ 2694789 w 2752802"/>
              <a:gd name="connsiteY2" fmla="*/ 0 h 580133"/>
              <a:gd name="connsiteX3" fmla="*/ 2752802 w 2752802"/>
              <a:gd name="connsiteY3" fmla="*/ 58013 h 580133"/>
              <a:gd name="connsiteX4" fmla="*/ 2752802 w 2752802"/>
              <a:gd name="connsiteY4" fmla="*/ 522120 h 580133"/>
              <a:gd name="connsiteX5" fmla="*/ 2694789 w 2752802"/>
              <a:gd name="connsiteY5" fmla="*/ 580133 h 580133"/>
              <a:gd name="connsiteX6" fmla="*/ 58013 w 2752802"/>
              <a:gd name="connsiteY6" fmla="*/ 580133 h 580133"/>
              <a:gd name="connsiteX7" fmla="*/ 0 w 2752802"/>
              <a:gd name="connsiteY7" fmla="*/ 522120 h 580133"/>
              <a:gd name="connsiteX8" fmla="*/ 0 w 2752802"/>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2802" h="580133">
                <a:moveTo>
                  <a:pt x="0" y="58013"/>
                </a:moveTo>
                <a:cubicBezTo>
                  <a:pt x="0" y="25973"/>
                  <a:pt x="25973" y="0"/>
                  <a:pt x="58013" y="0"/>
                </a:cubicBezTo>
                <a:lnTo>
                  <a:pt x="2694789" y="0"/>
                </a:lnTo>
                <a:cubicBezTo>
                  <a:pt x="2726829" y="0"/>
                  <a:pt x="2752802" y="25973"/>
                  <a:pt x="2752802" y="58013"/>
                </a:cubicBezTo>
                <a:lnTo>
                  <a:pt x="2752802" y="522120"/>
                </a:lnTo>
                <a:cubicBezTo>
                  <a:pt x="2752802" y="554160"/>
                  <a:pt x="2726829" y="580133"/>
                  <a:pt x="2694789" y="580133"/>
                </a:cubicBezTo>
                <a:lnTo>
                  <a:pt x="58013" y="580133"/>
                </a:lnTo>
                <a:cubicBezTo>
                  <a:pt x="25973" y="580133"/>
                  <a:pt x="0" y="554160"/>
                  <a:pt x="0" y="522120"/>
                </a:cubicBezTo>
                <a:lnTo>
                  <a:pt x="0" y="58013"/>
                </a:lnTo>
                <a:close/>
              </a:path>
            </a:pathLst>
          </a:custGeom>
          <a:solidFill>
            <a:schemeClr val="accent2">
              <a:lumMod val="75000"/>
            </a:schemeClr>
          </a:solidFill>
          <a:ln>
            <a:solidFill>
              <a:schemeClr val="accent2">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7792" tIns="67792" rIns="67792" bIns="67792" numCol="1" spcCol="1270" anchor="ctr" anchorCtr="0">
            <a:noAutofit/>
          </a:bodyPr>
          <a:lstStyle/>
          <a:p>
            <a:pPr marL="0" lvl="0" indent="0" algn="ctr" defTabSz="1778000">
              <a:lnSpc>
                <a:spcPct val="90000"/>
              </a:lnSpc>
              <a:spcBef>
                <a:spcPct val="0"/>
              </a:spcBef>
              <a:spcAft>
                <a:spcPct val="35000"/>
              </a:spcAft>
              <a:buNone/>
            </a:pPr>
            <a:r>
              <a:rPr lang="fr-FR" sz="4000" kern="1200" dirty="0"/>
              <a:t>Part </a:t>
            </a:r>
            <a:r>
              <a:rPr lang="fr-FR" sz="4000" dirty="0"/>
              <a:t>3</a:t>
            </a:r>
            <a:endParaRPr lang="fr-FR" sz="4000" kern="1200" dirty="0"/>
          </a:p>
        </p:txBody>
      </p:sp>
      <p:sp>
        <p:nvSpPr>
          <p:cNvPr id="7" name="Flèche : droite 6">
            <a:extLst>
              <a:ext uri="{FF2B5EF4-FFF2-40B4-BE49-F238E27FC236}">
                <a16:creationId xmlns:a16="http://schemas.microsoft.com/office/drawing/2014/main" id="{BA8476F6-1499-EEEA-1670-D004D7CA9E14}"/>
              </a:ext>
            </a:extLst>
          </p:cNvPr>
          <p:cNvSpPr/>
          <p:nvPr/>
        </p:nvSpPr>
        <p:spPr>
          <a:xfrm rot="5400000">
            <a:off x="2262691" y="3632921"/>
            <a:ext cx="324038" cy="219502"/>
          </a:xfrm>
          <a:prstGeom prst="rightArrow">
            <a:avLst>
              <a:gd name="adj1" fmla="val 66700"/>
              <a:gd name="adj2" fmla="val 50000"/>
            </a:avLst>
          </a:prstGeom>
          <a:solidFill>
            <a:schemeClr val="accent2">
              <a:lumMod val="20000"/>
              <a:lumOff val="80000"/>
            </a:schemeClr>
          </a:solidFill>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a:p>
        </p:txBody>
      </p:sp>
      <p:sp>
        <p:nvSpPr>
          <p:cNvPr id="9" name="Forme libre : forme 8">
            <a:extLst>
              <a:ext uri="{FF2B5EF4-FFF2-40B4-BE49-F238E27FC236}">
                <a16:creationId xmlns:a16="http://schemas.microsoft.com/office/drawing/2014/main" id="{241BD4EC-EF99-3CB2-897A-C2DC83688107}"/>
              </a:ext>
            </a:extLst>
          </p:cNvPr>
          <p:cNvSpPr/>
          <p:nvPr/>
        </p:nvSpPr>
        <p:spPr>
          <a:xfrm>
            <a:off x="1048738" y="4233914"/>
            <a:ext cx="2751944" cy="877623"/>
          </a:xfrm>
          <a:custGeom>
            <a:avLst/>
            <a:gdLst>
              <a:gd name="connsiteX0" fmla="*/ 0 w 2751944"/>
              <a:gd name="connsiteY0" fmla="*/ 134745 h 1347452"/>
              <a:gd name="connsiteX1" fmla="*/ 134745 w 2751944"/>
              <a:gd name="connsiteY1" fmla="*/ 0 h 1347452"/>
              <a:gd name="connsiteX2" fmla="*/ 2617199 w 2751944"/>
              <a:gd name="connsiteY2" fmla="*/ 0 h 1347452"/>
              <a:gd name="connsiteX3" fmla="*/ 2751944 w 2751944"/>
              <a:gd name="connsiteY3" fmla="*/ 134745 h 1347452"/>
              <a:gd name="connsiteX4" fmla="*/ 2751944 w 2751944"/>
              <a:gd name="connsiteY4" fmla="*/ 1212707 h 1347452"/>
              <a:gd name="connsiteX5" fmla="*/ 2617199 w 2751944"/>
              <a:gd name="connsiteY5" fmla="*/ 1347452 h 1347452"/>
              <a:gd name="connsiteX6" fmla="*/ 134745 w 2751944"/>
              <a:gd name="connsiteY6" fmla="*/ 1347452 h 1347452"/>
              <a:gd name="connsiteX7" fmla="*/ 0 w 2751944"/>
              <a:gd name="connsiteY7" fmla="*/ 1212707 h 1347452"/>
              <a:gd name="connsiteX8" fmla="*/ 0 w 2751944"/>
              <a:gd name="connsiteY8" fmla="*/ 134745 h 13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944" h="1347452">
                <a:moveTo>
                  <a:pt x="0" y="134745"/>
                </a:moveTo>
                <a:cubicBezTo>
                  <a:pt x="0" y="60327"/>
                  <a:pt x="60327" y="0"/>
                  <a:pt x="134745" y="0"/>
                </a:cubicBezTo>
                <a:lnTo>
                  <a:pt x="2617199" y="0"/>
                </a:lnTo>
                <a:cubicBezTo>
                  <a:pt x="2691617" y="0"/>
                  <a:pt x="2751944" y="60327"/>
                  <a:pt x="2751944" y="134745"/>
                </a:cubicBezTo>
                <a:lnTo>
                  <a:pt x="2751944" y="1212707"/>
                </a:lnTo>
                <a:cubicBezTo>
                  <a:pt x="2751944" y="1287125"/>
                  <a:pt x="2691617" y="1347452"/>
                  <a:pt x="2617199" y="1347452"/>
                </a:cubicBezTo>
                <a:lnTo>
                  <a:pt x="134745" y="1347452"/>
                </a:lnTo>
                <a:cubicBezTo>
                  <a:pt x="60327" y="1347452"/>
                  <a:pt x="0" y="1287125"/>
                  <a:pt x="0" y="1212707"/>
                </a:cubicBezTo>
                <a:lnTo>
                  <a:pt x="0" y="134745"/>
                </a:lnTo>
                <a:close/>
              </a:path>
            </a:pathLst>
          </a:custGeom>
          <a:solidFill>
            <a:schemeClr val="accent2">
              <a:lumMod val="20000"/>
              <a:lumOff val="80000"/>
              <a:alpha val="90000"/>
            </a:schemeClr>
          </a:solid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1056" tIns="61056" rIns="61056" bIns="61056" numCol="1" spcCol="1270" anchor="ctr" anchorCtr="0">
            <a:noAutofit/>
          </a:bodyPr>
          <a:lstStyle/>
          <a:p>
            <a:pPr marL="0" lvl="0" indent="0" algn="ctr" defTabSz="755650">
              <a:lnSpc>
                <a:spcPct val="90000"/>
              </a:lnSpc>
              <a:spcBef>
                <a:spcPct val="0"/>
              </a:spcBef>
              <a:spcAft>
                <a:spcPct val="35000"/>
              </a:spcAft>
              <a:buNone/>
            </a:pPr>
            <a:r>
              <a:rPr lang="fr-FR" sz="1700" dirty="0"/>
              <a:t>Attendance </a:t>
            </a:r>
            <a:r>
              <a:rPr lang="fr-FR" sz="1700" dirty="0" err="1"/>
              <a:t>Certificate</a:t>
            </a:r>
            <a:r>
              <a:rPr lang="fr-FR" sz="1700" dirty="0"/>
              <a:t> </a:t>
            </a:r>
          </a:p>
        </p:txBody>
      </p:sp>
      <p:sp>
        <p:nvSpPr>
          <p:cNvPr id="11" name="Forme libre : forme 10">
            <a:extLst>
              <a:ext uri="{FF2B5EF4-FFF2-40B4-BE49-F238E27FC236}">
                <a16:creationId xmlns:a16="http://schemas.microsoft.com/office/drawing/2014/main" id="{B1EDA100-05B8-379A-49CC-4A087A4BD522}"/>
              </a:ext>
            </a:extLst>
          </p:cNvPr>
          <p:cNvSpPr/>
          <p:nvPr/>
        </p:nvSpPr>
        <p:spPr>
          <a:xfrm>
            <a:off x="8265474" y="4237424"/>
            <a:ext cx="2751944" cy="875398"/>
          </a:xfrm>
          <a:custGeom>
            <a:avLst/>
            <a:gdLst>
              <a:gd name="connsiteX0" fmla="*/ 0 w 2320533"/>
              <a:gd name="connsiteY0" fmla="*/ 134437 h 1344372"/>
              <a:gd name="connsiteX1" fmla="*/ 134437 w 2320533"/>
              <a:gd name="connsiteY1" fmla="*/ 0 h 1344372"/>
              <a:gd name="connsiteX2" fmla="*/ 2186096 w 2320533"/>
              <a:gd name="connsiteY2" fmla="*/ 0 h 1344372"/>
              <a:gd name="connsiteX3" fmla="*/ 2320533 w 2320533"/>
              <a:gd name="connsiteY3" fmla="*/ 134437 h 1344372"/>
              <a:gd name="connsiteX4" fmla="*/ 2320533 w 2320533"/>
              <a:gd name="connsiteY4" fmla="*/ 1209935 h 1344372"/>
              <a:gd name="connsiteX5" fmla="*/ 2186096 w 2320533"/>
              <a:gd name="connsiteY5" fmla="*/ 1344372 h 1344372"/>
              <a:gd name="connsiteX6" fmla="*/ 134437 w 2320533"/>
              <a:gd name="connsiteY6" fmla="*/ 1344372 h 1344372"/>
              <a:gd name="connsiteX7" fmla="*/ 0 w 2320533"/>
              <a:gd name="connsiteY7" fmla="*/ 1209935 h 1344372"/>
              <a:gd name="connsiteX8" fmla="*/ 0 w 2320533"/>
              <a:gd name="connsiteY8" fmla="*/ 134437 h 13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533" h="1344372">
                <a:moveTo>
                  <a:pt x="0" y="134437"/>
                </a:moveTo>
                <a:cubicBezTo>
                  <a:pt x="0" y="60189"/>
                  <a:pt x="60189" y="0"/>
                  <a:pt x="134437" y="0"/>
                </a:cubicBezTo>
                <a:lnTo>
                  <a:pt x="2186096" y="0"/>
                </a:lnTo>
                <a:cubicBezTo>
                  <a:pt x="2260344" y="0"/>
                  <a:pt x="2320533" y="60189"/>
                  <a:pt x="2320533" y="134437"/>
                </a:cubicBezTo>
                <a:lnTo>
                  <a:pt x="2320533" y="1209935"/>
                </a:lnTo>
                <a:cubicBezTo>
                  <a:pt x="2320533" y="1284183"/>
                  <a:pt x="2260344" y="1344372"/>
                  <a:pt x="2186096" y="1344372"/>
                </a:cubicBezTo>
                <a:lnTo>
                  <a:pt x="134437" y="1344372"/>
                </a:lnTo>
                <a:cubicBezTo>
                  <a:pt x="60189" y="1344372"/>
                  <a:pt x="0" y="1284183"/>
                  <a:pt x="0" y="1209935"/>
                </a:cubicBezTo>
                <a:lnTo>
                  <a:pt x="0" y="134437"/>
                </a:lnTo>
                <a:close/>
              </a:path>
            </a:pathLst>
          </a:custGeom>
          <a:solidFill>
            <a:schemeClr val="accent2">
              <a:lumMod val="20000"/>
              <a:lumOff val="80000"/>
              <a:alpha val="90000"/>
            </a:schemeClr>
          </a:solid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9695" tIns="59695" rIns="59695" bIns="59695" numCol="1" spcCol="1270" anchor="ctr" anchorCtr="0">
            <a:noAutofit/>
          </a:bodyPr>
          <a:lstStyle/>
          <a:p>
            <a:pPr marL="0" lvl="0" indent="0" algn="ctr" defTabSz="711200">
              <a:lnSpc>
                <a:spcPct val="90000"/>
              </a:lnSpc>
              <a:spcBef>
                <a:spcPct val="0"/>
              </a:spcBef>
              <a:spcAft>
                <a:spcPct val="35000"/>
              </a:spcAft>
              <a:buNone/>
            </a:pPr>
            <a:r>
              <a:rPr lang="fr-FR" sz="1600" kern="1200" dirty="0"/>
              <a:t>Erasmus </a:t>
            </a:r>
            <a:r>
              <a:rPr lang="fr-FR" sz="1600" kern="1200" dirty="0" err="1"/>
              <a:t>Student</a:t>
            </a:r>
            <a:r>
              <a:rPr lang="fr-FR" sz="1600" kern="1200" dirty="0"/>
              <a:t> Report</a:t>
            </a:r>
          </a:p>
        </p:txBody>
      </p:sp>
      <p:sp>
        <p:nvSpPr>
          <p:cNvPr id="13" name="Flèche : droite 12">
            <a:extLst>
              <a:ext uri="{FF2B5EF4-FFF2-40B4-BE49-F238E27FC236}">
                <a16:creationId xmlns:a16="http://schemas.microsoft.com/office/drawing/2014/main" id="{C136350B-A46C-19F4-4A67-A86421CEBCAD}"/>
              </a:ext>
            </a:extLst>
          </p:cNvPr>
          <p:cNvSpPr/>
          <p:nvPr/>
        </p:nvSpPr>
        <p:spPr>
          <a:xfrm rot="5400000">
            <a:off x="9479427" y="3619767"/>
            <a:ext cx="324038" cy="219502"/>
          </a:xfrm>
          <a:prstGeom prst="rightArrow">
            <a:avLst>
              <a:gd name="adj1" fmla="val 66700"/>
              <a:gd name="adj2" fmla="val 50000"/>
            </a:avLst>
          </a:prstGeom>
          <a:solidFill>
            <a:schemeClr val="accent2">
              <a:lumMod val="20000"/>
              <a:lumOff val="80000"/>
            </a:schemeClr>
          </a:solidFill>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a:p>
        </p:txBody>
      </p:sp>
    </p:spTree>
    <p:extLst>
      <p:ext uri="{BB962C8B-B14F-4D97-AF65-F5344CB8AC3E}">
        <p14:creationId xmlns:p14="http://schemas.microsoft.com/office/powerpoint/2010/main" val="3893180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85FC1-D024-3D11-C4E6-C3907540A0EB}"/>
              </a:ext>
            </a:extLst>
          </p:cNvPr>
          <p:cNvSpPr>
            <a:spLocks noGrp="1"/>
          </p:cNvSpPr>
          <p:nvPr>
            <p:ph type="ctrTitle"/>
          </p:nvPr>
        </p:nvSpPr>
        <p:spPr>
          <a:xfrm>
            <a:off x="320039" y="381014"/>
            <a:ext cx="11603735" cy="959067"/>
          </a:xfrm>
        </p:spPr>
        <p:txBody>
          <a:bodyPr>
            <a:normAutofit fontScale="90000"/>
          </a:bodyPr>
          <a:lstStyle/>
          <a:p>
            <a:r>
              <a:rPr lang="fr-FR" dirty="0"/>
              <a:t>2.3 </a:t>
            </a:r>
            <a:r>
              <a:rPr lang="en-US" dirty="0"/>
              <a:t>At the end of my mobility </a:t>
            </a:r>
            <a:r>
              <a:rPr lang="fr-FR" dirty="0"/>
              <a:t>: Rapport Erasmus</a:t>
            </a:r>
          </a:p>
        </p:txBody>
      </p:sp>
      <p:pic>
        <p:nvPicPr>
          <p:cNvPr id="6" name="Image 5">
            <a:extLst>
              <a:ext uri="{FF2B5EF4-FFF2-40B4-BE49-F238E27FC236}">
                <a16:creationId xmlns:a16="http://schemas.microsoft.com/office/drawing/2014/main" id="{6B46B1C5-7CE5-838A-48E1-1860BC7CDDF2}"/>
              </a:ext>
            </a:extLst>
          </p:cNvPr>
          <p:cNvPicPr>
            <a:picLocks noChangeAspect="1"/>
          </p:cNvPicPr>
          <p:nvPr/>
        </p:nvPicPr>
        <p:blipFill rotWithShape="1">
          <a:blip r:embed="rId2"/>
          <a:srcRect t="22816"/>
          <a:stretch/>
        </p:blipFill>
        <p:spPr>
          <a:xfrm>
            <a:off x="940602" y="4381960"/>
            <a:ext cx="3719544" cy="1401352"/>
          </a:xfrm>
          <a:prstGeom prst="rect">
            <a:avLst/>
          </a:prstGeom>
        </p:spPr>
      </p:pic>
      <p:pic>
        <p:nvPicPr>
          <p:cNvPr id="7" name="Image 6">
            <a:extLst>
              <a:ext uri="{FF2B5EF4-FFF2-40B4-BE49-F238E27FC236}">
                <a16:creationId xmlns:a16="http://schemas.microsoft.com/office/drawing/2014/main" id="{ADF03DFC-4B91-8558-86FA-307FD751FF5C}"/>
              </a:ext>
            </a:extLst>
          </p:cNvPr>
          <p:cNvPicPr>
            <a:picLocks noChangeAspect="1"/>
          </p:cNvPicPr>
          <p:nvPr/>
        </p:nvPicPr>
        <p:blipFill>
          <a:blip r:embed="rId3"/>
          <a:stretch>
            <a:fillRect/>
          </a:stretch>
        </p:blipFill>
        <p:spPr>
          <a:xfrm>
            <a:off x="6755342" y="4277552"/>
            <a:ext cx="3907108" cy="1610167"/>
          </a:xfrm>
          <a:prstGeom prst="rect">
            <a:avLst/>
          </a:prstGeom>
        </p:spPr>
      </p:pic>
      <p:sp>
        <p:nvSpPr>
          <p:cNvPr id="11" name="Forme libre : forme 10">
            <a:extLst>
              <a:ext uri="{FF2B5EF4-FFF2-40B4-BE49-F238E27FC236}">
                <a16:creationId xmlns:a16="http://schemas.microsoft.com/office/drawing/2014/main" id="{9A70BBF3-B193-D0EE-7F4E-308929A92FD6}"/>
              </a:ext>
            </a:extLst>
          </p:cNvPr>
          <p:cNvSpPr/>
          <p:nvPr/>
        </p:nvSpPr>
        <p:spPr>
          <a:xfrm>
            <a:off x="6836637" y="2236296"/>
            <a:ext cx="3942734" cy="914568"/>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a:solidFill>
            <a:schemeClr val="accent5">
              <a:lumMod val="20000"/>
              <a:lumOff val="80000"/>
              <a:alpha val="90000"/>
            </a:schemeClr>
          </a:solid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defTabSz="488950">
              <a:lnSpc>
                <a:spcPct val="90000"/>
              </a:lnSpc>
              <a:spcBef>
                <a:spcPct val="0"/>
              </a:spcBef>
              <a:spcAft>
                <a:spcPct val="15000"/>
              </a:spcAft>
              <a:buSzPts val="1000"/>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 Please fill in this report carefully as your answers have an influence on the evaluation of BSB by the Erasmus Agency and have an impact on the funding of future Erasmus students of BSB. We count on you to understand what is at stake with your answers in this report. </a:t>
            </a:r>
            <a:endParaRPr lang="fr-FR" sz="900" kern="1200" dirty="0"/>
          </a:p>
        </p:txBody>
      </p:sp>
      <p:sp>
        <p:nvSpPr>
          <p:cNvPr id="12" name="Forme libre : forme 11">
            <a:extLst>
              <a:ext uri="{FF2B5EF4-FFF2-40B4-BE49-F238E27FC236}">
                <a16:creationId xmlns:a16="http://schemas.microsoft.com/office/drawing/2014/main" id="{7028FD78-BCA0-3432-DCCC-1F6E338F504A}"/>
              </a:ext>
            </a:extLst>
          </p:cNvPr>
          <p:cNvSpPr/>
          <p:nvPr/>
        </p:nvSpPr>
        <p:spPr>
          <a:xfrm>
            <a:off x="6836637" y="1987236"/>
            <a:ext cx="3942734" cy="249060"/>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accent5">
              <a:lumMod val="75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algn="ctr" defTabSz="488950">
              <a:lnSpc>
                <a:spcPct val="90000"/>
              </a:lnSpc>
              <a:spcBef>
                <a:spcPct val="0"/>
              </a:spcBef>
              <a:spcAft>
                <a:spcPct val="35000"/>
              </a:spcAft>
            </a:pPr>
            <a:r>
              <a:rPr lang="fr-FR" sz="1100" dirty="0"/>
              <a:t>Rapport de l’étudiant ERASMUS</a:t>
            </a:r>
            <a:endParaRPr lang="fr-FR" sz="1100" kern="1200" dirty="0"/>
          </a:p>
        </p:txBody>
      </p:sp>
      <p:sp>
        <p:nvSpPr>
          <p:cNvPr id="13" name="ZoneTexte 12">
            <a:extLst>
              <a:ext uri="{FF2B5EF4-FFF2-40B4-BE49-F238E27FC236}">
                <a16:creationId xmlns:a16="http://schemas.microsoft.com/office/drawing/2014/main" id="{77B0CEA6-AD51-9CEE-27EC-45F46FE6568D}"/>
              </a:ext>
            </a:extLst>
          </p:cNvPr>
          <p:cNvSpPr txBox="1"/>
          <p:nvPr/>
        </p:nvSpPr>
        <p:spPr>
          <a:xfrm>
            <a:off x="1343048" y="3454600"/>
            <a:ext cx="2914650" cy="646331"/>
          </a:xfrm>
          <a:prstGeom prst="rect">
            <a:avLst/>
          </a:prstGeom>
          <a:noFill/>
        </p:spPr>
        <p:txBody>
          <a:bodyPr wrap="square" rtlCol="0">
            <a:spAutoFit/>
          </a:bodyPr>
          <a:lstStyle/>
          <a:p>
            <a:r>
              <a:rPr lang="fr-FR" dirty="0"/>
              <a:t>Don’t </a:t>
            </a:r>
            <a:r>
              <a:rPr lang="fr-FR" dirty="0" err="1"/>
              <a:t>forget</a:t>
            </a:r>
            <a:r>
              <a:rPr lang="fr-FR" dirty="0"/>
              <a:t> to check </a:t>
            </a:r>
            <a:r>
              <a:rPr lang="fr-FR" dirty="0" err="1"/>
              <a:t>your</a:t>
            </a:r>
            <a:r>
              <a:rPr lang="fr-FR" dirty="0"/>
              <a:t> spams ! </a:t>
            </a:r>
          </a:p>
        </p:txBody>
      </p:sp>
    </p:spTree>
    <p:extLst>
      <p:ext uri="{BB962C8B-B14F-4D97-AF65-F5344CB8AC3E}">
        <p14:creationId xmlns:p14="http://schemas.microsoft.com/office/powerpoint/2010/main" val="2592846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53B5371-15CC-4B18-AD12-D04614F571E6}"/>
              </a:ext>
            </a:extLst>
          </p:cNvPr>
          <p:cNvSpPr>
            <a:spLocks noGrp="1"/>
          </p:cNvSpPr>
          <p:nvPr>
            <p:ph type="title"/>
          </p:nvPr>
        </p:nvSpPr>
        <p:spPr>
          <a:xfrm>
            <a:off x="408710" y="1109482"/>
            <a:ext cx="7114308" cy="524236"/>
          </a:xfrm>
        </p:spPr>
        <p:txBody>
          <a:bodyPr/>
          <a:lstStyle/>
          <a:p>
            <a:r>
              <a:rPr lang="fr-FR" dirty="0"/>
              <a:t>1.1 Rules</a:t>
            </a:r>
          </a:p>
        </p:txBody>
      </p:sp>
      <p:sp>
        <p:nvSpPr>
          <p:cNvPr id="5" name="Espace réservé du texte 4">
            <a:extLst>
              <a:ext uri="{FF2B5EF4-FFF2-40B4-BE49-F238E27FC236}">
                <a16:creationId xmlns:a16="http://schemas.microsoft.com/office/drawing/2014/main" id="{9C92EAD5-B7FF-45F9-A719-5F5A9BD54492}"/>
              </a:ext>
            </a:extLst>
          </p:cNvPr>
          <p:cNvSpPr>
            <a:spLocks noGrp="1"/>
          </p:cNvSpPr>
          <p:nvPr>
            <p:ph type="body" sz="quarter" idx="18"/>
          </p:nvPr>
        </p:nvSpPr>
        <p:spPr>
          <a:xfrm>
            <a:off x="408710" y="2252663"/>
            <a:ext cx="7114308" cy="3863951"/>
          </a:xfrm>
        </p:spPr>
        <p:txBody>
          <a:bodyPr/>
          <a:lstStyle/>
          <a:p>
            <a:r>
              <a:rPr lang="fr-FR" dirty="0"/>
              <a:t>Return all </a:t>
            </a:r>
            <a:r>
              <a:rPr lang="fr-FR" dirty="0" err="1"/>
              <a:t>requested</a:t>
            </a:r>
            <a:r>
              <a:rPr lang="fr-FR" dirty="0"/>
              <a:t> documents on time and </a:t>
            </a:r>
            <a:r>
              <a:rPr lang="fr-FR" dirty="0" err="1"/>
              <a:t>take</a:t>
            </a:r>
            <a:r>
              <a:rPr lang="fr-FR" dirty="0"/>
              <a:t> the </a:t>
            </a:r>
            <a:r>
              <a:rPr lang="fr-FR" dirty="0" err="1"/>
              <a:t>necessary</a:t>
            </a:r>
            <a:r>
              <a:rPr lang="fr-FR" dirty="0"/>
              <a:t> </a:t>
            </a:r>
            <a:r>
              <a:rPr lang="fr-FR" dirty="0" err="1"/>
              <a:t>steps</a:t>
            </a:r>
            <a:r>
              <a:rPr lang="fr-FR" dirty="0"/>
              <a:t>. </a:t>
            </a:r>
          </a:p>
          <a:p>
            <a:pPr marL="285750" indent="-285750">
              <a:buFontTx/>
              <a:buChar char="-"/>
            </a:pPr>
            <a:r>
              <a:rPr lang="fr-FR" dirty="0"/>
              <a:t>For the 80% as </a:t>
            </a:r>
            <a:r>
              <a:rPr lang="fr-FR" dirty="0" err="1"/>
              <a:t>soon</a:t>
            </a:r>
            <a:r>
              <a:rPr lang="fr-FR" dirty="0"/>
              <a:t> as possible </a:t>
            </a:r>
            <a:r>
              <a:rPr lang="fr-FR" dirty="0" err="1"/>
              <a:t>after</a:t>
            </a:r>
            <a:r>
              <a:rPr lang="fr-FR" dirty="0"/>
              <a:t> the </a:t>
            </a:r>
            <a:r>
              <a:rPr lang="fr-FR" dirty="0" err="1"/>
              <a:t>arrival</a:t>
            </a:r>
            <a:endParaRPr lang="fr-FR" dirty="0"/>
          </a:p>
          <a:p>
            <a:pPr marL="285750" indent="-285750">
              <a:buFontTx/>
              <a:buChar char="-"/>
            </a:pPr>
            <a:r>
              <a:rPr lang="fr-FR" dirty="0"/>
              <a:t>For the 20% as </a:t>
            </a:r>
            <a:r>
              <a:rPr lang="fr-FR" dirty="0" err="1"/>
              <a:t>soon</a:t>
            </a:r>
            <a:r>
              <a:rPr lang="fr-FR" dirty="0"/>
              <a:t> as possible </a:t>
            </a:r>
            <a:r>
              <a:rPr lang="fr-FR" dirty="0" err="1"/>
              <a:t>after</a:t>
            </a:r>
            <a:r>
              <a:rPr lang="fr-FR" dirty="0"/>
              <a:t> the end of </a:t>
            </a:r>
            <a:r>
              <a:rPr lang="fr-FR" dirty="0" err="1"/>
              <a:t>your</a:t>
            </a:r>
            <a:r>
              <a:rPr lang="fr-FR" dirty="0"/>
              <a:t> </a:t>
            </a:r>
            <a:r>
              <a:rPr lang="fr-FR" dirty="0" err="1"/>
              <a:t>semester</a:t>
            </a:r>
            <a:endParaRPr lang="fr-FR" dirty="0"/>
          </a:p>
          <a:p>
            <a:pPr marL="0" indent="0">
              <a:buNone/>
            </a:pPr>
            <a:endParaRPr lang="fr-FR" dirty="0"/>
          </a:p>
          <a:p>
            <a:pPr>
              <a:buAutoNum type="arabicPeriod" startAt="2"/>
            </a:pPr>
            <a:r>
              <a:rPr lang="fr-FR" dirty="0"/>
              <a:t>If </a:t>
            </a:r>
            <a:r>
              <a:rPr lang="fr-FR" dirty="0" err="1"/>
              <a:t>you</a:t>
            </a:r>
            <a:r>
              <a:rPr lang="fr-FR" dirty="0"/>
              <a:t> do not hand in the documents </a:t>
            </a:r>
            <a:r>
              <a:rPr lang="fr-FR" dirty="0" err="1"/>
              <a:t>required</a:t>
            </a:r>
            <a:r>
              <a:rPr lang="fr-FR" dirty="0"/>
              <a:t> to </a:t>
            </a:r>
            <a:r>
              <a:rPr lang="fr-FR" dirty="0" err="1"/>
              <a:t>receive</a:t>
            </a:r>
            <a:r>
              <a:rPr lang="fr-FR" dirty="0"/>
              <a:t> the 20% 30 </a:t>
            </a:r>
            <a:r>
              <a:rPr lang="fr-FR" dirty="0" err="1"/>
              <a:t>days</a:t>
            </a:r>
            <a:r>
              <a:rPr lang="fr-FR" dirty="0"/>
              <a:t> </a:t>
            </a:r>
            <a:r>
              <a:rPr lang="fr-FR" dirty="0" err="1"/>
              <a:t>after</a:t>
            </a:r>
            <a:r>
              <a:rPr lang="fr-FR" dirty="0"/>
              <a:t> </a:t>
            </a:r>
            <a:r>
              <a:rPr lang="fr-FR" dirty="0" err="1"/>
              <a:t>your</a:t>
            </a:r>
            <a:r>
              <a:rPr lang="fr-FR"/>
              <a:t> return </a:t>
            </a:r>
            <a:r>
              <a:rPr lang="fr-FR" dirty="0"/>
              <a:t>and </a:t>
            </a:r>
            <a:r>
              <a:rPr lang="fr-FR" dirty="0" err="1"/>
              <a:t>we</a:t>
            </a:r>
            <a:r>
              <a:rPr lang="fr-FR" dirty="0"/>
              <a:t> do not </a:t>
            </a:r>
            <a:r>
              <a:rPr lang="fr-FR" dirty="0" err="1"/>
              <a:t>receive</a:t>
            </a:r>
            <a:r>
              <a:rPr lang="fr-FR" dirty="0"/>
              <a:t> </a:t>
            </a:r>
            <a:r>
              <a:rPr lang="fr-FR" dirty="0" err="1"/>
              <a:t>any</a:t>
            </a:r>
            <a:r>
              <a:rPr lang="fr-FR" dirty="0"/>
              <a:t> </a:t>
            </a:r>
            <a:r>
              <a:rPr lang="fr-FR" dirty="0" err="1"/>
              <a:t>reply</a:t>
            </a:r>
            <a:r>
              <a:rPr lang="fr-FR" dirty="0"/>
              <a:t> </a:t>
            </a:r>
            <a:r>
              <a:rPr lang="fr-FR" dirty="0" err="1"/>
              <a:t>from</a:t>
            </a:r>
            <a:r>
              <a:rPr lang="fr-FR" dirty="0"/>
              <a:t> </a:t>
            </a:r>
            <a:r>
              <a:rPr lang="fr-FR" dirty="0" err="1"/>
              <a:t>you</a:t>
            </a:r>
            <a:r>
              <a:rPr lang="fr-FR" dirty="0"/>
              <a:t>, </a:t>
            </a:r>
            <a:r>
              <a:rPr lang="fr-FR" dirty="0" err="1"/>
              <a:t>we</a:t>
            </a:r>
            <a:r>
              <a:rPr lang="fr-FR" dirty="0"/>
              <a:t> </a:t>
            </a:r>
            <a:r>
              <a:rPr lang="fr-FR" dirty="0" err="1"/>
              <a:t>may</a:t>
            </a:r>
            <a:r>
              <a:rPr lang="fr-FR" dirty="0"/>
              <a:t> </a:t>
            </a:r>
            <a:r>
              <a:rPr lang="fr-FR" dirty="0" err="1"/>
              <a:t>ask</a:t>
            </a:r>
            <a:r>
              <a:rPr lang="fr-FR" dirty="0"/>
              <a:t> for a </a:t>
            </a:r>
            <a:r>
              <a:rPr lang="fr-FR" dirty="0" err="1"/>
              <a:t>refund</a:t>
            </a:r>
            <a:r>
              <a:rPr lang="fr-FR" dirty="0"/>
              <a:t> of the 80% </a:t>
            </a:r>
            <a:r>
              <a:rPr lang="fr-FR" dirty="0" err="1"/>
              <a:t>already</a:t>
            </a:r>
            <a:r>
              <a:rPr lang="fr-FR" dirty="0"/>
              <a:t> </a:t>
            </a:r>
            <a:r>
              <a:rPr lang="fr-FR" dirty="0" err="1"/>
              <a:t>received</a:t>
            </a:r>
            <a:endParaRPr lang="fr-FR" dirty="0"/>
          </a:p>
          <a:p>
            <a:pPr marL="0" indent="0">
              <a:buNone/>
            </a:pPr>
            <a:endParaRPr lang="fr-FR" dirty="0"/>
          </a:p>
          <a:p>
            <a:pPr marL="0" indent="0">
              <a:buNone/>
            </a:pPr>
            <a:r>
              <a:rPr lang="fr-FR" dirty="0"/>
              <a:t>3.    If </a:t>
            </a:r>
            <a:r>
              <a:rPr lang="fr-FR" dirty="0" err="1"/>
              <a:t>you</a:t>
            </a:r>
            <a:r>
              <a:rPr lang="fr-FR" dirty="0"/>
              <a:t> have </a:t>
            </a:r>
            <a:r>
              <a:rPr lang="fr-FR" dirty="0" err="1"/>
              <a:t>already</a:t>
            </a:r>
            <a:r>
              <a:rPr lang="fr-FR" dirty="0"/>
              <a:t> </a:t>
            </a:r>
            <a:r>
              <a:rPr lang="fr-FR" dirty="0" err="1"/>
              <a:t>benefited</a:t>
            </a:r>
            <a:r>
              <a:rPr lang="fr-FR" dirty="0"/>
              <a:t> </a:t>
            </a:r>
            <a:r>
              <a:rPr lang="fr-FR" dirty="0" err="1"/>
              <a:t>from</a:t>
            </a:r>
            <a:r>
              <a:rPr lang="fr-FR" dirty="0"/>
              <a:t> the Erasmus+ </a:t>
            </a:r>
            <a:r>
              <a:rPr lang="fr-FR" dirty="0" err="1"/>
              <a:t>grant</a:t>
            </a:r>
            <a:r>
              <a:rPr lang="fr-FR" dirty="0"/>
              <a:t> as part of an exchange </a:t>
            </a:r>
            <a:r>
              <a:rPr lang="fr-FR" dirty="0" err="1"/>
              <a:t>during</a:t>
            </a:r>
            <a:r>
              <a:rPr lang="fr-FR" dirty="0"/>
              <a:t> </a:t>
            </a:r>
            <a:r>
              <a:rPr lang="fr-FR" dirty="0" err="1"/>
              <a:t>your</a:t>
            </a:r>
            <a:r>
              <a:rPr lang="fr-FR" dirty="0"/>
              <a:t> </a:t>
            </a:r>
            <a:r>
              <a:rPr lang="fr-FR" dirty="0" err="1"/>
              <a:t>current</a:t>
            </a:r>
            <a:r>
              <a:rPr lang="fr-FR" dirty="0"/>
              <a:t> </a:t>
            </a:r>
            <a:r>
              <a:rPr lang="fr-FR" dirty="0" err="1"/>
              <a:t>study</a:t>
            </a:r>
            <a:r>
              <a:rPr lang="fr-FR" dirty="0"/>
              <a:t> cycle (Bachelor or Master) </a:t>
            </a:r>
            <a:r>
              <a:rPr lang="fr-FR" dirty="0" err="1"/>
              <a:t>you</a:t>
            </a:r>
            <a:r>
              <a:rPr lang="fr-FR" dirty="0"/>
              <a:t> </a:t>
            </a:r>
            <a:r>
              <a:rPr lang="fr-FR" dirty="0" err="1"/>
              <a:t>should</a:t>
            </a:r>
            <a:r>
              <a:rPr lang="fr-FR" dirty="0"/>
              <a:t> contact the International Relations </a:t>
            </a:r>
            <a:r>
              <a:rPr lang="fr-FR" dirty="0" err="1"/>
              <a:t>Department</a:t>
            </a:r>
            <a:r>
              <a:rPr lang="fr-FR" dirty="0"/>
              <a:t> to check </a:t>
            </a:r>
            <a:r>
              <a:rPr lang="fr-FR" dirty="0" err="1"/>
              <a:t>your</a:t>
            </a:r>
            <a:r>
              <a:rPr lang="fr-FR" dirty="0"/>
              <a:t> </a:t>
            </a:r>
            <a:r>
              <a:rPr lang="fr-FR" dirty="0" err="1"/>
              <a:t>remaining</a:t>
            </a:r>
            <a:r>
              <a:rPr lang="fr-FR" dirty="0"/>
              <a:t> </a:t>
            </a:r>
            <a:r>
              <a:rPr lang="fr-FR" dirty="0" err="1"/>
              <a:t>entitlements</a:t>
            </a:r>
            <a:r>
              <a:rPr lang="fr-FR" dirty="0"/>
              <a:t>. </a:t>
            </a:r>
          </a:p>
        </p:txBody>
      </p:sp>
      <p:pic>
        <p:nvPicPr>
          <p:cNvPr id="2" name="Image 1">
            <a:extLst>
              <a:ext uri="{FF2B5EF4-FFF2-40B4-BE49-F238E27FC236}">
                <a16:creationId xmlns:a16="http://schemas.microsoft.com/office/drawing/2014/main" id="{9A3095B1-EA97-B252-CD9D-C07DD5E6B8F1}"/>
              </a:ext>
            </a:extLst>
          </p:cNvPr>
          <p:cNvPicPr>
            <a:picLocks noChangeAspect="1"/>
          </p:cNvPicPr>
          <p:nvPr/>
        </p:nvPicPr>
        <p:blipFill>
          <a:blip r:embed="rId2"/>
          <a:stretch>
            <a:fillRect/>
          </a:stretch>
        </p:blipFill>
        <p:spPr>
          <a:xfrm>
            <a:off x="3411983" y="1003504"/>
            <a:ext cx="2566614" cy="736192"/>
          </a:xfrm>
          <a:prstGeom prst="rect">
            <a:avLst/>
          </a:prstGeom>
        </p:spPr>
      </p:pic>
    </p:spTree>
    <p:extLst>
      <p:ext uri="{BB962C8B-B14F-4D97-AF65-F5344CB8AC3E}">
        <p14:creationId xmlns:p14="http://schemas.microsoft.com/office/powerpoint/2010/main" val="1083380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54A07D-638E-C3A9-96A1-340C4D9FF963}"/>
              </a:ext>
            </a:extLst>
          </p:cNvPr>
          <p:cNvSpPr>
            <a:spLocks noGrp="1"/>
          </p:cNvSpPr>
          <p:nvPr>
            <p:ph type="ctrTitle"/>
          </p:nvPr>
        </p:nvSpPr>
        <p:spPr>
          <a:xfrm>
            <a:off x="182467" y="206183"/>
            <a:ext cx="11701221" cy="995088"/>
          </a:xfrm>
        </p:spPr>
        <p:txBody>
          <a:bodyPr>
            <a:normAutofit fontScale="90000"/>
          </a:bodyPr>
          <a:lstStyle/>
          <a:p>
            <a:r>
              <a:rPr lang="fr-FR" dirty="0"/>
              <a:t>2.3 At the end of </a:t>
            </a:r>
            <a:r>
              <a:rPr lang="fr-FR" dirty="0" err="1"/>
              <a:t>my</a:t>
            </a:r>
            <a:r>
              <a:rPr lang="fr-FR" dirty="0"/>
              <a:t> </a:t>
            </a:r>
            <a:r>
              <a:rPr lang="fr-FR" dirty="0" err="1"/>
              <a:t>mobility</a:t>
            </a:r>
            <a:r>
              <a:rPr lang="fr-FR" dirty="0"/>
              <a:t>: </a:t>
            </a:r>
            <a:r>
              <a:rPr lang="fr-FR" dirty="0" err="1"/>
              <a:t>Certificate</a:t>
            </a:r>
            <a:r>
              <a:rPr lang="fr-FR" dirty="0"/>
              <a:t> of </a:t>
            </a:r>
            <a:r>
              <a:rPr lang="fr-FR" dirty="0" err="1"/>
              <a:t>attendance</a:t>
            </a:r>
            <a:endParaRPr lang="fr-FR" dirty="0"/>
          </a:p>
        </p:txBody>
      </p:sp>
      <p:sp>
        <p:nvSpPr>
          <p:cNvPr id="3" name="Sous-titre 2">
            <a:extLst>
              <a:ext uri="{FF2B5EF4-FFF2-40B4-BE49-F238E27FC236}">
                <a16:creationId xmlns:a16="http://schemas.microsoft.com/office/drawing/2014/main" id="{3BF811FD-5010-E7C3-67C9-9F3F875A841B}"/>
              </a:ext>
            </a:extLst>
          </p:cNvPr>
          <p:cNvSpPr>
            <a:spLocks noGrp="1"/>
          </p:cNvSpPr>
          <p:nvPr>
            <p:ph type="subTitle" idx="1"/>
          </p:nvPr>
        </p:nvSpPr>
        <p:spPr>
          <a:xfrm>
            <a:off x="498132" y="2312463"/>
            <a:ext cx="5597868" cy="3344265"/>
          </a:xfrm>
        </p:spPr>
        <p:txBody>
          <a:bodyPr>
            <a:normAutofit fontScale="70000" lnSpcReduction="20000"/>
          </a:bodyPr>
          <a:lstStyle/>
          <a:p>
            <a:r>
              <a:rPr lang="en-US" sz="1800" dirty="0"/>
              <a:t>At the end of your mobility, you will have to submit your certificate of attendance.</a:t>
            </a:r>
          </a:p>
          <a:p>
            <a:r>
              <a:rPr lang="en-US" sz="1800" dirty="0"/>
              <a:t>This document must be completed, stamped and signed by the partner with the following information </a:t>
            </a:r>
          </a:p>
          <a:p>
            <a:endParaRPr lang="en-US" sz="1800" dirty="0"/>
          </a:p>
          <a:p>
            <a:r>
              <a:rPr lang="en-US" sz="1800" dirty="0"/>
              <a:t>From/From 1st day of the integration day or 1st day of the course. This is not your arrival day in the country!</a:t>
            </a:r>
          </a:p>
          <a:p>
            <a:endParaRPr lang="en-US" sz="1800" dirty="0"/>
          </a:p>
          <a:p>
            <a:r>
              <a:rPr lang="en-US" sz="1800" dirty="0"/>
              <a:t>To/to Last day of exams at the partner</a:t>
            </a:r>
          </a:p>
          <a:p>
            <a:endParaRPr lang="en-US" sz="1800" dirty="0"/>
          </a:p>
          <a:p>
            <a:r>
              <a:rPr lang="en-US" sz="1800" dirty="0"/>
              <a:t>Date of signature Backdated certificates will not be accepted! </a:t>
            </a:r>
          </a:p>
          <a:p>
            <a:r>
              <a:rPr lang="en-US" sz="1800" dirty="0"/>
              <a:t>	</a:t>
            </a:r>
          </a:p>
          <a:p>
            <a:r>
              <a:rPr lang="en-US" sz="1800" dirty="0"/>
              <a:t>You cannot send me a document with an end date of 12/06/2022 and a signature date of 11/06/2022. But the form can be signed a few days after the end date of your mobility.</a:t>
            </a:r>
            <a:endParaRPr lang="fr-FR" sz="1800" dirty="0">
              <a:sym typeface="Wingdings" panose="05000000000000000000" pitchFamily="2" charset="2"/>
            </a:endParaRPr>
          </a:p>
          <a:p>
            <a:pPr marL="0" indent="0">
              <a:buNone/>
            </a:pPr>
            <a:endParaRPr lang="fr-FR" dirty="0"/>
          </a:p>
        </p:txBody>
      </p:sp>
      <p:sp>
        <p:nvSpPr>
          <p:cNvPr id="4" name="Espace réservé du contenu 3">
            <a:extLst>
              <a:ext uri="{FF2B5EF4-FFF2-40B4-BE49-F238E27FC236}">
                <a16:creationId xmlns:a16="http://schemas.microsoft.com/office/drawing/2014/main" id="{4DD19F62-307F-4126-C8AD-E465CC22D1CE}"/>
              </a:ext>
            </a:extLst>
          </p:cNvPr>
          <p:cNvSpPr>
            <a:spLocks noGrp="1"/>
          </p:cNvSpPr>
          <p:nvPr>
            <p:ph sz="quarter" idx="13"/>
          </p:nvPr>
        </p:nvSpPr>
        <p:spPr>
          <a:xfrm>
            <a:off x="498383" y="1201271"/>
            <a:ext cx="5597617" cy="950258"/>
          </a:xfrm>
        </p:spPr>
        <p:txBody>
          <a:bodyPr/>
          <a:lstStyle/>
          <a:p>
            <a:r>
              <a:rPr lang="en-US" dirty="0"/>
              <a:t>This document is to be placed in your personal file of the starting TEAMS group.</a:t>
            </a:r>
            <a:endParaRPr lang="fr-FR" dirty="0"/>
          </a:p>
        </p:txBody>
      </p:sp>
      <p:pic>
        <p:nvPicPr>
          <p:cNvPr id="5" name="Image 4">
            <a:extLst>
              <a:ext uri="{FF2B5EF4-FFF2-40B4-BE49-F238E27FC236}">
                <a16:creationId xmlns:a16="http://schemas.microsoft.com/office/drawing/2014/main" id="{87B81CD6-75E1-190F-47F5-B5F66D1BE11A}"/>
              </a:ext>
            </a:extLst>
          </p:cNvPr>
          <p:cNvPicPr>
            <a:picLocks noChangeAspect="1"/>
          </p:cNvPicPr>
          <p:nvPr/>
        </p:nvPicPr>
        <p:blipFill rotWithShape="1">
          <a:blip r:embed="rId2"/>
          <a:srcRect t="1728" b="1090"/>
          <a:stretch/>
        </p:blipFill>
        <p:spPr>
          <a:xfrm>
            <a:off x="7103634" y="1524000"/>
            <a:ext cx="4138108" cy="4548142"/>
          </a:xfrm>
          <a:prstGeom prst="rect">
            <a:avLst/>
          </a:prstGeom>
        </p:spPr>
      </p:pic>
      <p:sp>
        <p:nvSpPr>
          <p:cNvPr id="6" name="ZoneTexte 5">
            <a:extLst>
              <a:ext uri="{FF2B5EF4-FFF2-40B4-BE49-F238E27FC236}">
                <a16:creationId xmlns:a16="http://schemas.microsoft.com/office/drawing/2014/main" id="{63F72261-CF61-4468-B90D-154FEFED0D3C}"/>
              </a:ext>
            </a:extLst>
          </p:cNvPr>
          <p:cNvSpPr txBox="1"/>
          <p:nvPr/>
        </p:nvSpPr>
        <p:spPr>
          <a:xfrm>
            <a:off x="2027733" y="5817662"/>
            <a:ext cx="4005345" cy="738664"/>
          </a:xfrm>
          <a:prstGeom prst="rect">
            <a:avLst/>
          </a:prstGeom>
          <a:noFill/>
        </p:spPr>
        <p:txBody>
          <a:bodyPr wrap="square" rtlCol="0">
            <a:spAutoFit/>
          </a:bodyPr>
          <a:lstStyle/>
          <a:p>
            <a:r>
              <a:rPr lang="en-US" sz="1400" b="1" dirty="0"/>
              <a:t>Contact me via Teams that the document is submitted! Otherwise, the payment of the grant cannot be triggered!</a:t>
            </a:r>
            <a:endParaRPr lang="fr-FR" sz="1400" b="1" dirty="0"/>
          </a:p>
        </p:txBody>
      </p:sp>
      <p:pic>
        <p:nvPicPr>
          <p:cNvPr id="7" name="Graphique 6" descr="Avertissement avec un remplissage uni">
            <a:extLst>
              <a:ext uri="{FF2B5EF4-FFF2-40B4-BE49-F238E27FC236}">
                <a16:creationId xmlns:a16="http://schemas.microsoft.com/office/drawing/2014/main" id="{AF351318-7727-E125-0EFF-D49EAF6EA0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4092" y="5940125"/>
            <a:ext cx="459648" cy="459648"/>
          </a:xfrm>
          <a:prstGeom prst="rect">
            <a:avLst/>
          </a:prstGeom>
        </p:spPr>
      </p:pic>
    </p:spTree>
    <p:extLst>
      <p:ext uri="{BB962C8B-B14F-4D97-AF65-F5344CB8AC3E}">
        <p14:creationId xmlns:p14="http://schemas.microsoft.com/office/powerpoint/2010/main" val="913541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a:extLst>
              <a:ext uri="{FF2B5EF4-FFF2-40B4-BE49-F238E27FC236}">
                <a16:creationId xmlns:a16="http://schemas.microsoft.com/office/drawing/2014/main" id="{BF4F8CEA-923E-4DA3-82EF-0F0A1AE06B4F}"/>
              </a:ext>
            </a:extLst>
          </p:cNvPr>
          <p:cNvSpPr>
            <a:spLocks noGrp="1"/>
          </p:cNvSpPr>
          <p:nvPr>
            <p:ph type="subTitle" idx="1"/>
          </p:nvPr>
        </p:nvSpPr>
        <p:spPr>
          <a:xfrm>
            <a:off x="5832767" y="4096746"/>
            <a:ext cx="5590309" cy="1655762"/>
          </a:xfrm>
        </p:spPr>
        <p:txBody>
          <a:bodyPr/>
          <a:lstStyle/>
          <a:p>
            <a:pPr algn="ctr"/>
            <a:r>
              <a:rPr lang="fr-FR" b="1" dirty="0">
                <a:sym typeface="Wingdings" panose="05000000000000000000" pitchFamily="2" charset="2"/>
              </a:rPr>
              <a:t>3.	FAQ </a:t>
            </a:r>
          </a:p>
          <a:p>
            <a:endParaRPr lang="fr-FR" dirty="0"/>
          </a:p>
        </p:txBody>
      </p:sp>
      <p:pic>
        <p:nvPicPr>
          <p:cNvPr id="2" name="Image 1">
            <a:extLst>
              <a:ext uri="{FF2B5EF4-FFF2-40B4-BE49-F238E27FC236}">
                <a16:creationId xmlns:a16="http://schemas.microsoft.com/office/drawing/2014/main" id="{A827E3B8-7C90-ECCD-96E7-AD7ADA50377D}"/>
              </a:ext>
            </a:extLst>
          </p:cNvPr>
          <p:cNvPicPr>
            <a:picLocks noChangeAspect="1"/>
          </p:cNvPicPr>
          <p:nvPr/>
        </p:nvPicPr>
        <p:blipFill>
          <a:blip r:embed="rId2"/>
          <a:stretch>
            <a:fillRect/>
          </a:stretch>
        </p:blipFill>
        <p:spPr>
          <a:xfrm>
            <a:off x="5514957" y="313256"/>
            <a:ext cx="6225928" cy="1789954"/>
          </a:xfrm>
          <a:prstGeom prst="rect">
            <a:avLst/>
          </a:prstGeom>
        </p:spPr>
      </p:pic>
    </p:spTree>
    <p:extLst>
      <p:ext uri="{BB962C8B-B14F-4D97-AF65-F5344CB8AC3E}">
        <p14:creationId xmlns:p14="http://schemas.microsoft.com/office/powerpoint/2010/main" val="3218732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22A83-412C-47B4-9268-2CDAD1285974}"/>
              </a:ext>
            </a:extLst>
          </p:cNvPr>
          <p:cNvSpPr>
            <a:spLocks noGrp="1"/>
          </p:cNvSpPr>
          <p:nvPr>
            <p:ph type="ctrTitle"/>
          </p:nvPr>
        </p:nvSpPr>
        <p:spPr>
          <a:xfrm>
            <a:off x="5321808" y="380352"/>
            <a:ext cx="6729984" cy="1192416"/>
          </a:xfrm>
        </p:spPr>
        <p:txBody>
          <a:bodyPr/>
          <a:lstStyle/>
          <a:p>
            <a:r>
              <a:rPr lang="fr-FR" dirty="0"/>
              <a:t>1.2 </a:t>
            </a:r>
            <a:r>
              <a:rPr lang="fr-FR" dirty="0" err="1"/>
              <a:t>Eligibility</a:t>
            </a:r>
            <a:r>
              <a:rPr lang="fr-FR" dirty="0"/>
              <a:t> and </a:t>
            </a:r>
            <a:r>
              <a:rPr lang="fr-FR" dirty="0" err="1"/>
              <a:t>award</a:t>
            </a:r>
            <a:r>
              <a:rPr lang="fr-FR" dirty="0"/>
              <a:t> </a:t>
            </a:r>
            <a:r>
              <a:rPr lang="fr-FR" dirty="0" err="1"/>
              <a:t>criteria</a:t>
            </a:r>
            <a:endParaRPr lang="fr-FR" dirty="0"/>
          </a:p>
        </p:txBody>
      </p:sp>
      <p:sp>
        <p:nvSpPr>
          <p:cNvPr id="3" name="Sous-titre 2">
            <a:extLst>
              <a:ext uri="{FF2B5EF4-FFF2-40B4-BE49-F238E27FC236}">
                <a16:creationId xmlns:a16="http://schemas.microsoft.com/office/drawing/2014/main" id="{DFCED268-F5E1-44EF-8E28-6EB66115DC8F}"/>
              </a:ext>
            </a:extLst>
          </p:cNvPr>
          <p:cNvSpPr>
            <a:spLocks noGrp="1"/>
          </p:cNvSpPr>
          <p:nvPr>
            <p:ph type="subTitle" idx="1"/>
          </p:nvPr>
        </p:nvSpPr>
        <p:spPr>
          <a:xfrm>
            <a:off x="5724525" y="3343274"/>
            <a:ext cx="6115050" cy="2502721"/>
          </a:xfrm>
        </p:spPr>
        <p:txBody>
          <a:bodyPr/>
          <a:lstStyle/>
          <a:p>
            <a:r>
              <a:rPr lang="fr-FR" b="1" dirty="0" err="1"/>
              <a:t>Any</a:t>
            </a:r>
            <a:r>
              <a:rPr lang="fr-FR" b="1" dirty="0"/>
              <a:t> </a:t>
            </a:r>
            <a:r>
              <a:rPr lang="fr-FR" b="1" dirty="0" err="1"/>
              <a:t>student</a:t>
            </a:r>
            <a:r>
              <a:rPr lang="fr-FR" b="1" dirty="0"/>
              <a:t> </a:t>
            </a:r>
            <a:r>
              <a:rPr lang="fr-FR" dirty="0" err="1"/>
              <a:t>undertaking</a:t>
            </a:r>
            <a:r>
              <a:rPr lang="fr-FR" dirty="0"/>
              <a:t> an Erasmus+ </a:t>
            </a:r>
            <a:r>
              <a:rPr lang="fr-FR" dirty="0" err="1"/>
              <a:t>physical</a:t>
            </a:r>
            <a:r>
              <a:rPr lang="fr-FR" dirty="0"/>
              <a:t> </a:t>
            </a:r>
            <a:r>
              <a:rPr lang="fr-FR" dirty="0" err="1"/>
              <a:t>mobility</a:t>
            </a:r>
            <a:r>
              <a:rPr lang="fr-FR" dirty="0"/>
              <a:t> </a:t>
            </a:r>
            <a:r>
              <a:rPr lang="fr-FR" dirty="0" err="1"/>
              <a:t>is</a:t>
            </a:r>
            <a:r>
              <a:rPr lang="fr-FR" dirty="0"/>
              <a:t> </a:t>
            </a:r>
            <a:r>
              <a:rPr lang="fr-FR" dirty="0" err="1"/>
              <a:t>eligible</a:t>
            </a:r>
            <a:r>
              <a:rPr lang="fr-FR" dirty="0"/>
              <a:t> for the Erasmus+ </a:t>
            </a:r>
            <a:r>
              <a:rPr lang="fr-FR" dirty="0" err="1"/>
              <a:t>grant</a:t>
            </a:r>
            <a:r>
              <a:rPr lang="fr-FR" dirty="0"/>
              <a:t>, </a:t>
            </a:r>
            <a:r>
              <a:rPr lang="fr-FR" b="1" dirty="0" err="1"/>
              <a:t>regardless</a:t>
            </a:r>
            <a:r>
              <a:rPr lang="fr-FR" b="1" dirty="0"/>
              <a:t> of </a:t>
            </a:r>
            <a:r>
              <a:rPr lang="fr-FR" b="1" dirty="0" err="1"/>
              <a:t>nationality</a:t>
            </a:r>
            <a:r>
              <a:rPr lang="fr-FR" b="1" dirty="0"/>
              <a:t> and </a:t>
            </a:r>
            <a:r>
              <a:rPr lang="fr-FR" b="1" dirty="0" err="1"/>
              <a:t>financial</a:t>
            </a:r>
            <a:r>
              <a:rPr lang="fr-FR" b="1" dirty="0"/>
              <a:t> situation. </a:t>
            </a:r>
          </a:p>
          <a:p>
            <a:endParaRPr lang="fr-FR" dirty="0"/>
          </a:p>
          <a:p>
            <a:endParaRPr lang="fr-FR" dirty="0"/>
          </a:p>
          <a:p>
            <a:r>
              <a:rPr lang="fr-FR" dirty="0"/>
              <a:t>Students </a:t>
            </a:r>
            <a:r>
              <a:rPr lang="fr-FR" dirty="0" err="1"/>
              <a:t>undertaking</a:t>
            </a:r>
            <a:r>
              <a:rPr lang="fr-FR" dirty="0"/>
              <a:t> a </a:t>
            </a:r>
            <a:r>
              <a:rPr lang="fr-FR" b="1" dirty="0"/>
              <a:t>distance </a:t>
            </a:r>
            <a:r>
              <a:rPr lang="fr-FR" b="1" dirty="0" err="1"/>
              <a:t>learning</a:t>
            </a:r>
            <a:r>
              <a:rPr lang="fr-FR" b="1" dirty="0"/>
              <a:t> </a:t>
            </a:r>
            <a:r>
              <a:rPr lang="fr-FR" b="1" dirty="0" err="1"/>
              <a:t>mobility</a:t>
            </a:r>
            <a:r>
              <a:rPr lang="fr-FR" b="1" dirty="0"/>
              <a:t> </a:t>
            </a:r>
            <a:r>
              <a:rPr lang="fr-FR" dirty="0" err="1"/>
              <a:t>from</a:t>
            </a:r>
            <a:r>
              <a:rPr lang="fr-FR" dirty="0"/>
              <a:t> France are </a:t>
            </a:r>
            <a:r>
              <a:rPr lang="fr-FR" b="1" dirty="0"/>
              <a:t>not </a:t>
            </a:r>
            <a:r>
              <a:rPr lang="fr-FR" b="1" dirty="0" err="1"/>
              <a:t>eligible</a:t>
            </a:r>
            <a:r>
              <a:rPr lang="fr-FR" dirty="0"/>
              <a:t>. </a:t>
            </a:r>
          </a:p>
        </p:txBody>
      </p:sp>
      <p:pic>
        <p:nvPicPr>
          <p:cNvPr id="4" name="Image 3">
            <a:extLst>
              <a:ext uri="{FF2B5EF4-FFF2-40B4-BE49-F238E27FC236}">
                <a16:creationId xmlns:a16="http://schemas.microsoft.com/office/drawing/2014/main" id="{3094C9B3-34BC-BA26-482E-CD49FCE413AE}"/>
              </a:ext>
            </a:extLst>
          </p:cNvPr>
          <p:cNvPicPr>
            <a:picLocks noChangeAspect="1"/>
          </p:cNvPicPr>
          <p:nvPr/>
        </p:nvPicPr>
        <p:blipFill>
          <a:blip r:embed="rId2"/>
          <a:stretch>
            <a:fillRect/>
          </a:stretch>
        </p:blipFill>
        <p:spPr>
          <a:xfrm>
            <a:off x="6188634" y="1572768"/>
            <a:ext cx="4996331" cy="1433117"/>
          </a:xfrm>
          <a:prstGeom prst="rect">
            <a:avLst/>
          </a:prstGeom>
        </p:spPr>
      </p:pic>
    </p:spTree>
    <p:extLst>
      <p:ext uri="{BB962C8B-B14F-4D97-AF65-F5344CB8AC3E}">
        <p14:creationId xmlns:p14="http://schemas.microsoft.com/office/powerpoint/2010/main" val="228549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908746-C26C-BF59-17DB-78C608D16755}"/>
              </a:ext>
            </a:extLst>
          </p:cNvPr>
          <p:cNvSpPr>
            <a:spLocks noGrp="1"/>
          </p:cNvSpPr>
          <p:nvPr>
            <p:ph type="ctrTitle"/>
          </p:nvPr>
        </p:nvSpPr>
        <p:spPr>
          <a:xfrm>
            <a:off x="329184" y="325488"/>
            <a:ext cx="11393424" cy="735216"/>
          </a:xfrm>
        </p:spPr>
        <p:txBody>
          <a:bodyPr/>
          <a:lstStyle/>
          <a:p>
            <a:r>
              <a:rPr lang="fr-FR" dirty="0"/>
              <a:t>1.2 </a:t>
            </a:r>
            <a:r>
              <a:rPr lang="fr-FR" dirty="0" err="1"/>
              <a:t>Eligibility</a:t>
            </a:r>
            <a:r>
              <a:rPr lang="fr-FR" dirty="0"/>
              <a:t> and </a:t>
            </a:r>
            <a:r>
              <a:rPr lang="fr-FR" dirty="0" err="1"/>
              <a:t>award</a:t>
            </a:r>
            <a:r>
              <a:rPr lang="fr-FR" dirty="0"/>
              <a:t> </a:t>
            </a:r>
            <a:r>
              <a:rPr lang="fr-FR" dirty="0" err="1"/>
              <a:t>criteria</a:t>
            </a:r>
            <a:endParaRPr lang="fr-FR" dirty="0"/>
          </a:p>
        </p:txBody>
      </p:sp>
      <p:sp>
        <p:nvSpPr>
          <p:cNvPr id="27" name="ZoneTexte 26">
            <a:extLst>
              <a:ext uri="{FF2B5EF4-FFF2-40B4-BE49-F238E27FC236}">
                <a16:creationId xmlns:a16="http://schemas.microsoft.com/office/drawing/2014/main" id="{20D97C68-8B81-A76E-DBB4-F20613E930A7}"/>
              </a:ext>
            </a:extLst>
          </p:cNvPr>
          <p:cNvSpPr txBox="1"/>
          <p:nvPr/>
        </p:nvSpPr>
        <p:spPr>
          <a:xfrm>
            <a:off x="3597710" y="1240157"/>
            <a:ext cx="5445705" cy="1323439"/>
          </a:xfrm>
          <a:prstGeom prst="rect">
            <a:avLst/>
          </a:prstGeom>
          <a:noFill/>
          <a:ln w="28575">
            <a:solidFill>
              <a:schemeClr val="accent1"/>
            </a:solidFill>
          </a:ln>
        </p:spPr>
        <p:txBody>
          <a:bodyPr wrap="square">
            <a:spAutoFit/>
          </a:bodyPr>
          <a:lstStyle/>
          <a:p>
            <a:r>
              <a:rPr lang="en-US" sz="1600" dirty="0"/>
              <a:t>The calculation of your scholarship is done automatically on the Erasmus Agency platform.</a:t>
            </a:r>
            <a:br>
              <a:rPr lang="en-US" sz="1600" dirty="0"/>
            </a:br>
            <a:r>
              <a:rPr lang="en-US" sz="1600" dirty="0"/>
              <a:t>This calculation considers the location of your mobility based on the zones defined by Erasmus according to the cost of living in each country and the duration of your exchange.</a:t>
            </a:r>
            <a:endParaRPr lang="fr-FR" sz="1600" b="0" i="0" u="none" strike="noStrike" baseline="0" dirty="0">
              <a:solidFill>
                <a:srgbClr val="000000"/>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39" name="Encre 38">
                <a:extLst>
                  <a:ext uri="{FF2B5EF4-FFF2-40B4-BE49-F238E27FC236}">
                    <a16:creationId xmlns:a16="http://schemas.microsoft.com/office/drawing/2014/main" id="{078DD82E-2B28-943D-BA20-0C54B19DCD5E}"/>
                  </a:ext>
                </a:extLst>
              </p14:cNvPr>
              <p14:cNvContentPartPr/>
              <p14:nvPr/>
            </p14:nvContentPartPr>
            <p14:xfrm>
              <a:off x="-257186" y="4715357"/>
              <a:ext cx="360" cy="360"/>
            </p14:xfrm>
          </p:contentPart>
        </mc:Choice>
        <mc:Fallback xmlns="">
          <p:pic>
            <p:nvPicPr>
              <p:cNvPr id="39" name="Encre 38">
                <a:extLst>
                  <a:ext uri="{FF2B5EF4-FFF2-40B4-BE49-F238E27FC236}">
                    <a16:creationId xmlns:a16="http://schemas.microsoft.com/office/drawing/2014/main" id="{078DD82E-2B28-943D-BA20-0C54B19DCD5E}"/>
                  </a:ext>
                </a:extLst>
              </p:cNvPr>
              <p:cNvPicPr/>
              <p:nvPr/>
            </p:nvPicPr>
            <p:blipFill>
              <a:blip r:embed="rId12"/>
              <a:stretch>
                <a:fillRect/>
              </a:stretch>
            </p:blipFill>
            <p:spPr>
              <a:xfrm>
                <a:off x="-265826" y="4706717"/>
                <a:ext cx="18000" cy="18000"/>
              </a:xfrm>
              <a:prstGeom prst="rect">
                <a:avLst/>
              </a:prstGeom>
            </p:spPr>
          </p:pic>
        </mc:Fallback>
      </mc:AlternateContent>
      <p:sp>
        <p:nvSpPr>
          <p:cNvPr id="41" name="Rectangle 40">
            <a:extLst>
              <a:ext uri="{FF2B5EF4-FFF2-40B4-BE49-F238E27FC236}">
                <a16:creationId xmlns:a16="http://schemas.microsoft.com/office/drawing/2014/main" id="{BC2DD09C-B211-095A-F4FD-FC1CF7A33D0A}"/>
              </a:ext>
            </a:extLst>
          </p:cNvPr>
          <p:cNvSpPr/>
          <p:nvPr/>
        </p:nvSpPr>
        <p:spPr>
          <a:xfrm>
            <a:off x="1690929" y="5664983"/>
            <a:ext cx="1720817"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Area 1</a:t>
            </a:r>
          </a:p>
          <a:p>
            <a:pPr algn="ctr"/>
            <a:r>
              <a:rPr lang="fr-FR" dirty="0"/>
              <a:t>348€/</a:t>
            </a:r>
            <a:r>
              <a:rPr lang="fr-FR" dirty="0" err="1"/>
              <a:t>month</a:t>
            </a:r>
            <a:endParaRPr lang="fr-FR" dirty="0"/>
          </a:p>
        </p:txBody>
      </p:sp>
      <p:sp>
        <p:nvSpPr>
          <p:cNvPr id="43" name="Rectangle 42">
            <a:extLst>
              <a:ext uri="{FF2B5EF4-FFF2-40B4-BE49-F238E27FC236}">
                <a16:creationId xmlns:a16="http://schemas.microsoft.com/office/drawing/2014/main" id="{AFA915D1-C9D5-A849-E108-3501DC7B18AE}"/>
              </a:ext>
            </a:extLst>
          </p:cNvPr>
          <p:cNvSpPr/>
          <p:nvPr/>
        </p:nvSpPr>
        <p:spPr>
          <a:xfrm>
            <a:off x="4911513" y="5664983"/>
            <a:ext cx="1720817"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Area 2</a:t>
            </a:r>
          </a:p>
          <a:p>
            <a:pPr algn="ctr"/>
            <a:r>
              <a:rPr lang="fr-FR" dirty="0"/>
              <a:t>292€/</a:t>
            </a:r>
            <a:r>
              <a:rPr lang="fr-FR" dirty="0" err="1"/>
              <a:t>month</a:t>
            </a:r>
            <a:endParaRPr lang="fr-FR" dirty="0"/>
          </a:p>
        </p:txBody>
      </p:sp>
      <p:sp>
        <p:nvSpPr>
          <p:cNvPr id="45" name="Rectangle 44">
            <a:extLst>
              <a:ext uri="{FF2B5EF4-FFF2-40B4-BE49-F238E27FC236}">
                <a16:creationId xmlns:a16="http://schemas.microsoft.com/office/drawing/2014/main" id="{0A0ACCD2-14D5-2085-9609-A6AED328EE02}"/>
              </a:ext>
            </a:extLst>
          </p:cNvPr>
          <p:cNvSpPr/>
          <p:nvPr/>
        </p:nvSpPr>
        <p:spPr>
          <a:xfrm>
            <a:off x="8018414" y="5664983"/>
            <a:ext cx="1509634"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Area 3</a:t>
            </a:r>
          </a:p>
          <a:p>
            <a:pPr algn="ctr"/>
            <a:r>
              <a:rPr lang="fr-FR" dirty="0"/>
              <a:t>225€/</a:t>
            </a:r>
            <a:r>
              <a:rPr lang="fr-FR" dirty="0" err="1"/>
              <a:t>month</a:t>
            </a:r>
            <a:endParaRPr lang="fr-FR" dirty="0"/>
          </a:p>
        </p:txBody>
      </p:sp>
      <p:sp>
        <p:nvSpPr>
          <p:cNvPr id="3" name="ZoneTexte 2">
            <a:extLst>
              <a:ext uri="{FF2B5EF4-FFF2-40B4-BE49-F238E27FC236}">
                <a16:creationId xmlns:a16="http://schemas.microsoft.com/office/drawing/2014/main" id="{A72A9679-724C-CB75-1B12-026B677D7B18}"/>
              </a:ext>
            </a:extLst>
          </p:cNvPr>
          <p:cNvSpPr txBox="1"/>
          <p:nvPr/>
        </p:nvSpPr>
        <p:spPr>
          <a:xfrm>
            <a:off x="1854089" y="2706138"/>
            <a:ext cx="1394499" cy="28623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dirty="0"/>
              <a:t>Germany</a:t>
            </a:r>
          </a:p>
          <a:p>
            <a:r>
              <a:rPr lang="fr-FR" dirty="0" err="1"/>
              <a:t>Austria</a:t>
            </a:r>
            <a:endParaRPr lang="fr-FR" dirty="0"/>
          </a:p>
          <a:p>
            <a:r>
              <a:rPr lang="fr-FR" dirty="0" err="1"/>
              <a:t>Belgium</a:t>
            </a:r>
            <a:endParaRPr lang="fr-FR" dirty="0"/>
          </a:p>
          <a:p>
            <a:r>
              <a:rPr lang="fr-FR" dirty="0" err="1"/>
              <a:t>Denmark</a:t>
            </a:r>
            <a:endParaRPr lang="fr-FR" dirty="0"/>
          </a:p>
          <a:p>
            <a:r>
              <a:rPr lang="fr-FR" dirty="0" err="1"/>
              <a:t>Finland</a:t>
            </a:r>
            <a:endParaRPr lang="fr-FR" dirty="0"/>
          </a:p>
          <a:p>
            <a:r>
              <a:rPr lang="fr-FR" dirty="0"/>
              <a:t>Ireland</a:t>
            </a:r>
          </a:p>
          <a:p>
            <a:r>
              <a:rPr lang="fr-FR" dirty="0" err="1"/>
              <a:t>Italy</a:t>
            </a:r>
            <a:endParaRPr lang="fr-FR" dirty="0"/>
          </a:p>
          <a:p>
            <a:r>
              <a:rPr lang="fr-FR" dirty="0" err="1"/>
              <a:t>Netherland</a:t>
            </a:r>
            <a:endParaRPr lang="fr-FR" dirty="0"/>
          </a:p>
          <a:p>
            <a:r>
              <a:rPr lang="fr-FR" dirty="0" err="1"/>
              <a:t>Norway</a:t>
            </a:r>
            <a:endParaRPr lang="fr-FR" dirty="0"/>
          </a:p>
          <a:p>
            <a:r>
              <a:rPr lang="fr-FR" dirty="0" err="1"/>
              <a:t>Sweden</a:t>
            </a:r>
            <a:endParaRPr lang="fr-FR" dirty="0"/>
          </a:p>
        </p:txBody>
      </p:sp>
      <p:sp>
        <p:nvSpPr>
          <p:cNvPr id="4" name="ZoneTexte 3">
            <a:extLst>
              <a:ext uri="{FF2B5EF4-FFF2-40B4-BE49-F238E27FC236}">
                <a16:creationId xmlns:a16="http://schemas.microsoft.com/office/drawing/2014/main" id="{9FE821B3-E855-0EC1-0141-B9CB8CB96910}"/>
              </a:ext>
            </a:extLst>
          </p:cNvPr>
          <p:cNvSpPr txBox="1"/>
          <p:nvPr/>
        </p:nvSpPr>
        <p:spPr>
          <a:xfrm>
            <a:off x="4967765" y="3260136"/>
            <a:ext cx="1608312"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dirty="0"/>
              <a:t>Spain</a:t>
            </a:r>
          </a:p>
          <a:p>
            <a:r>
              <a:rPr lang="fr-FR" dirty="0" err="1"/>
              <a:t>Estonia</a:t>
            </a:r>
            <a:endParaRPr lang="fr-FR" dirty="0"/>
          </a:p>
          <a:p>
            <a:r>
              <a:rPr lang="fr-FR" dirty="0" err="1"/>
              <a:t>Greece</a:t>
            </a:r>
            <a:endParaRPr lang="fr-FR" dirty="0"/>
          </a:p>
          <a:p>
            <a:r>
              <a:rPr lang="fr-FR" dirty="0" err="1"/>
              <a:t>Latvia</a:t>
            </a:r>
            <a:endParaRPr lang="fr-FR" dirty="0"/>
          </a:p>
          <a:p>
            <a:r>
              <a:rPr lang="fr-FR" dirty="0"/>
              <a:t>Portugal</a:t>
            </a:r>
          </a:p>
          <a:p>
            <a:r>
              <a:rPr lang="fr-FR" dirty="0" err="1"/>
              <a:t>Slovakia</a:t>
            </a:r>
            <a:endParaRPr lang="fr-FR" dirty="0"/>
          </a:p>
          <a:p>
            <a:r>
              <a:rPr lang="fr-FR" dirty="0" err="1"/>
              <a:t>Slovenia</a:t>
            </a:r>
            <a:endParaRPr lang="fr-FR" dirty="0"/>
          </a:p>
          <a:p>
            <a:r>
              <a:rPr lang="fr-FR" dirty="0" err="1"/>
              <a:t>Czech</a:t>
            </a:r>
            <a:r>
              <a:rPr lang="fr-FR" dirty="0"/>
              <a:t> Republic</a:t>
            </a:r>
          </a:p>
        </p:txBody>
      </p:sp>
      <p:sp>
        <p:nvSpPr>
          <p:cNvPr id="5" name="ZoneTexte 4">
            <a:extLst>
              <a:ext uri="{FF2B5EF4-FFF2-40B4-BE49-F238E27FC236}">
                <a16:creationId xmlns:a16="http://schemas.microsoft.com/office/drawing/2014/main" id="{FD9710F0-A1E7-1E96-0F9E-7E8F2FB675B8}"/>
              </a:ext>
            </a:extLst>
          </p:cNvPr>
          <p:cNvSpPr txBox="1"/>
          <p:nvPr/>
        </p:nvSpPr>
        <p:spPr>
          <a:xfrm>
            <a:off x="8174299" y="4137299"/>
            <a:ext cx="1197864" cy="14773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dirty="0" err="1"/>
              <a:t>Croatia</a:t>
            </a:r>
            <a:endParaRPr lang="fr-FR" dirty="0"/>
          </a:p>
          <a:p>
            <a:r>
              <a:rPr lang="fr-FR" dirty="0" err="1"/>
              <a:t>Hungary</a:t>
            </a:r>
            <a:endParaRPr lang="fr-FR" dirty="0"/>
          </a:p>
          <a:p>
            <a:r>
              <a:rPr lang="fr-FR" dirty="0" err="1"/>
              <a:t>Lituania</a:t>
            </a:r>
            <a:endParaRPr lang="fr-FR" dirty="0"/>
          </a:p>
          <a:p>
            <a:r>
              <a:rPr lang="fr-FR" dirty="0" err="1"/>
              <a:t>Poland</a:t>
            </a:r>
            <a:endParaRPr lang="fr-FR" dirty="0"/>
          </a:p>
          <a:p>
            <a:r>
              <a:rPr lang="fr-FR" dirty="0" err="1"/>
              <a:t>Turkey</a:t>
            </a:r>
            <a:endParaRPr lang="fr-FR" dirty="0"/>
          </a:p>
        </p:txBody>
      </p:sp>
    </p:spTree>
    <p:extLst>
      <p:ext uri="{BB962C8B-B14F-4D97-AF65-F5344CB8AC3E}">
        <p14:creationId xmlns:p14="http://schemas.microsoft.com/office/powerpoint/2010/main" val="878563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1AD7925-CF3B-464D-B5DF-CEAF534F7C6C}"/>
              </a:ext>
            </a:extLst>
          </p:cNvPr>
          <p:cNvSpPr>
            <a:spLocks noGrp="1"/>
          </p:cNvSpPr>
          <p:nvPr>
            <p:ph type="title"/>
          </p:nvPr>
        </p:nvSpPr>
        <p:spPr>
          <a:xfrm>
            <a:off x="976845" y="768347"/>
            <a:ext cx="7236690" cy="752836"/>
          </a:xfrm>
        </p:spPr>
        <p:txBody>
          <a:bodyPr/>
          <a:lstStyle/>
          <a:p>
            <a:pPr algn="ctr"/>
            <a:r>
              <a:rPr lang="fr-FR" dirty="0" err="1"/>
              <a:t>Eligibility</a:t>
            </a:r>
            <a:r>
              <a:rPr lang="fr-FR" dirty="0"/>
              <a:t> and </a:t>
            </a:r>
            <a:r>
              <a:rPr lang="fr-FR" dirty="0" err="1"/>
              <a:t>award</a:t>
            </a:r>
            <a:r>
              <a:rPr lang="fr-FR" dirty="0"/>
              <a:t> </a:t>
            </a:r>
            <a:r>
              <a:rPr lang="fr-FR" dirty="0" err="1"/>
              <a:t>criteria</a:t>
            </a:r>
            <a:endParaRPr lang="fr-FR" dirty="0"/>
          </a:p>
        </p:txBody>
      </p:sp>
      <p:sp>
        <p:nvSpPr>
          <p:cNvPr id="2" name="ZoneTexte 1">
            <a:extLst>
              <a:ext uri="{FF2B5EF4-FFF2-40B4-BE49-F238E27FC236}">
                <a16:creationId xmlns:a16="http://schemas.microsoft.com/office/drawing/2014/main" id="{11DF451A-DC4C-25D3-70F4-FC5CE71F1AF8}"/>
              </a:ext>
            </a:extLst>
          </p:cNvPr>
          <p:cNvSpPr txBox="1"/>
          <p:nvPr/>
        </p:nvSpPr>
        <p:spPr>
          <a:xfrm>
            <a:off x="1494928" y="1734945"/>
            <a:ext cx="5957083" cy="1200329"/>
          </a:xfrm>
          <a:prstGeom prst="rect">
            <a:avLst/>
          </a:prstGeom>
          <a:noFill/>
          <a:ln w="28575">
            <a:solidFill>
              <a:schemeClr val="accent1"/>
            </a:solidFill>
          </a:ln>
        </p:spPr>
        <p:txBody>
          <a:bodyPr wrap="square" anchor="ctr">
            <a:spAutoFit/>
          </a:bodyPr>
          <a:lstStyle/>
          <a:p>
            <a:pPr algn="ctr"/>
            <a:r>
              <a:rPr lang="fr-FR" sz="1200" b="1" u="sng" dirty="0">
                <a:solidFill>
                  <a:schemeClr val="bg1"/>
                </a:solidFill>
                <a:latin typeface="Calibri" panose="020F0502020204030204" pitchFamily="34" charset="0"/>
              </a:rPr>
              <a:t>Destinations : UK and </a:t>
            </a:r>
            <a:r>
              <a:rPr lang="fr-FR" sz="1200" b="1" i="0" u="sng" strike="noStrike" baseline="0" dirty="0">
                <a:solidFill>
                  <a:schemeClr val="bg1"/>
                </a:solidFill>
                <a:latin typeface="Calibri" panose="020F0502020204030204" pitchFamily="34" charset="0"/>
              </a:rPr>
              <a:t>Hong Kong (China)</a:t>
            </a:r>
          </a:p>
          <a:p>
            <a:endParaRPr lang="fr-FR" sz="1200" dirty="0">
              <a:solidFill>
                <a:schemeClr val="bg1"/>
              </a:solidFill>
              <a:latin typeface="Calibri" panose="020F0502020204030204" pitchFamily="34" charset="0"/>
            </a:endParaRPr>
          </a:p>
          <a:p>
            <a:r>
              <a:rPr lang="fr-FR" sz="1200" dirty="0">
                <a:solidFill>
                  <a:schemeClr val="bg1"/>
                </a:solidFill>
                <a:latin typeface="Calibri" panose="020F0502020204030204" pitchFamily="34" charset="0"/>
              </a:rPr>
              <a:t>A new </a:t>
            </a:r>
            <a:r>
              <a:rPr lang="fr-FR" sz="1200" dirty="0" err="1">
                <a:solidFill>
                  <a:schemeClr val="bg1"/>
                </a:solidFill>
                <a:latin typeface="Calibri" panose="020F0502020204030204" pitchFamily="34" charset="0"/>
              </a:rPr>
              <a:t>opportunity</a:t>
            </a:r>
            <a:r>
              <a:rPr lang="fr-FR" sz="1200" dirty="0">
                <a:solidFill>
                  <a:schemeClr val="bg1"/>
                </a:solidFill>
                <a:latin typeface="Calibri" panose="020F0502020204030204" pitchFamily="34" charset="0"/>
              </a:rPr>
              <a:t> to </a:t>
            </a:r>
            <a:r>
              <a:rPr lang="fr-FR" sz="1200" dirty="0" err="1">
                <a:solidFill>
                  <a:schemeClr val="bg1"/>
                </a:solidFill>
                <a:latin typeface="Calibri" panose="020F0502020204030204" pitchFamily="34" charset="0"/>
              </a:rPr>
              <a:t>benefit</a:t>
            </a:r>
            <a:r>
              <a:rPr lang="fr-FR" sz="1200" dirty="0">
                <a:solidFill>
                  <a:schemeClr val="bg1"/>
                </a:solidFill>
                <a:latin typeface="Calibri" panose="020F0502020204030204" pitchFamily="34" charset="0"/>
              </a:rPr>
              <a:t> </a:t>
            </a:r>
            <a:r>
              <a:rPr lang="fr-FR" sz="1200" dirty="0" err="1">
                <a:solidFill>
                  <a:schemeClr val="bg1"/>
                </a:solidFill>
                <a:latin typeface="Calibri" panose="020F0502020204030204" pitchFamily="34" charset="0"/>
              </a:rPr>
              <a:t>from</a:t>
            </a:r>
            <a:r>
              <a:rPr lang="fr-FR" sz="1200" dirty="0">
                <a:solidFill>
                  <a:schemeClr val="bg1"/>
                </a:solidFill>
                <a:latin typeface="Calibri" panose="020F0502020204030204" pitchFamily="34" charset="0"/>
              </a:rPr>
              <a:t> an Erasmus </a:t>
            </a:r>
            <a:r>
              <a:rPr lang="fr-FR" sz="1200" dirty="0" err="1">
                <a:solidFill>
                  <a:schemeClr val="bg1"/>
                </a:solidFill>
                <a:latin typeface="Calibri" panose="020F0502020204030204" pitchFamily="34" charset="0"/>
              </a:rPr>
              <a:t>grant</a:t>
            </a:r>
            <a:r>
              <a:rPr lang="fr-FR" sz="1200" dirty="0">
                <a:solidFill>
                  <a:schemeClr val="bg1"/>
                </a:solidFill>
                <a:latin typeface="Calibri" panose="020F0502020204030204" pitchFamily="34" charset="0"/>
              </a:rPr>
              <a:t> for </a:t>
            </a:r>
            <a:r>
              <a:rPr lang="fr-FR" sz="1200" dirty="0" err="1">
                <a:solidFill>
                  <a:schemeClr val="bg1"/>
                </a:solidFill>
                <a:latin typeface="Calibri" panose="020F0502020204030204" pitchFamily="34" charset="0"/>
              </a:rPr>
              <a:t>those</a:t>
            </a:r>
            <a:r>
              <a:rPr lang="fr-FR" sz="1200" dirty="0">
                <a:solidFill>
                  <a:schemeClr val="bg1"/>
                </a:solidFill>
                <a:latin typeface="Calibri" panose="020F0502020204030204" pitchFamily="34" charset="0"/>
              </a:rPr>
              <a:t> </a:t>
            </a:r>
            <a:r>
              <a:rPr lang="fr-FR" sz="1200" dirty="0" err="1">
                <a:solidFill>
                  <a:schemeClr val="bg1"/>
                </a:solidFill>
                <a:latin typeface="Calibri" panose="020F0502020204030204" pitchFamily="34" charset="0"/>
              </a:rPr>
              <a:t>studying</a:t>
            </a:r>
            <a:r>
              <a:rPr lang="fr-FR" sz="1200" dirty="0">
                <a:solidFill>
                  <a:schemeClr val="bg1"/>
                </a:solidFill>
                <a:latin typeface="Calibri" panose="020F0502020204030204" pitchFamily="34" charset="0"/>
              </a:rPr>
              <a:t> </a:t>
            </a:r>
            <a:r>
              <a:rPr lang="fr-FR" sz="1200" dirty="0" err="1">
                <a:solidFill>
                  <a:schemeClr val="bg1"/>
                </a:solidFill>
                <a:latin typeface="Calibri" panose="020F0502020204030204" pitchFamily="34" charset="0"/>
              </a:rPr>
              <a:t>abroad</a:t>
            </a:r>
            <a:r>
              <a:rPr lang="fr-FR" sz="1200" dirty="0">
                <a:solidFill>
                  <a:schemeClr val="bg1"/>
                </a:solidFill>
                <a:latin typeface="Calibri" panose="020F0502020204030204" pitchFamily="34" charset="0"/>
              </a:rPr>
              <a:t> in the UK or Hong Kong (China), </a:t>
            </a:r>
            <a:r>
              <a:rPr lang="fr-FR" sz="1200" dirty="0" err="1">
                <a:solidFill>
                  <a:schemeClr val="bg1"/>
                </a:solidFill>
                <a:latin typeface="Calibri" panose="020F0502020204030204" pitchFamily="34" charset="0"/>
              </a:rPr>
              <a:t>with</a:t>
            </a:r>
            <a:r>
              <a:rPr lang="fr-FR" sz="1200" dirty="0">
                <a:solidFill>
                  <a:schemeClr val="bg1"/>
                </a:solidFill>
                <a:latin typeface="Calibri" panose="020F0502020204030204" pitchFamily="34" charset="0"/>
              </a:rPr>
              <a:t> </a:t>
            </a:r>
            <a:r>
              <a:rPr lang="fr-FR" sz="1200" dirty="0" err="1">
                <a:solidFill>
                  <a:schemeClr val="bg1"/>
                </a:solidFill>
                <a:latin typeface="Calibri" panose="020F0502020204030204" pitchFamily="34" charset="0"/>
              </a:rPr>
              <a:t>financing</a:t>
            </a:r>
            <a:r>
              <a:rPr lang="fr-FR" sz="1200" dirty="0">
                <a:solidFill>
                  <a:schemeClr val="bg1"/>
                </a:solidFill>
                <a:latin typeface="Calibri" panose="020F0502020204030204" pitchFamily="34" charset="0"/>
              </a:rPr>
              <a:t> </a:t>
            </a:r>
            <a:r>
              <a:rPr lang="fr-FR" sz="1200" dirty="0" err="1">
                <a:solidFill>
                  <a:schemeClr val="bg1"/>
                </a:solidFill>
                <a:latin typeface="Calibri" panose="020F0502020204030204" pitchFamily="34" charset="0"/>
              </a:rPr>
              <a:t>limited</a:t>
            </a:r>
            <a:r>
              <a:rPr lang="fr-FR" sz="1200" dirty="0">
                <a:solidFill>
                  <a:schemeClr val="bg1"/>
                </a:solidFill>
                <a:latin typeface="Calibri" panose="020F0502020204030204" pitchFamily="34" charset="0"/>
              </a:rPr>
              <a:t> to </a:t>
            </a:r>
            <a:r>
              <a:rPr lang="fr-FR" sz="1200" b="1" dirty="0">
                <a:solidFill>
                  <a:schemeClr val="bg1"/>
                </a:solidFill>
                <a:latin typeface="Calibri" panose="020F0502020204030204" pitchFamily="34" charset="0"/>
              </a:rPr>
              <a:t>2 </a:t>
            </a:r>
            <a:r>
              <a:rPr lang="fr-FR" sz="1200" b="1" dirty="0" err="1">
                <a:solidFill>
                  <a:schemeClr val="bg1"/>
                </a:solidFill>
                <a:latin typeface="Calibri" panose="020F0502020204030204" pitchFamily="34" charset="0"/>
              </a:rPr>
              <a:t>months</a:t>
            </a:r>
            <a:r>
              <a:rPr lang="fr-FR" sz="1200" b="1" dirty="0">
                <a:solidFill>
                  <a:schemeClr val="bg1"/>
                </a:solidFill>
                <a:latin typeface="Calibri" panose="020F0502020204030204" pitchFamily="34" charset="0"/>
              </a:rPr>
              <a:t> for a </a:t>
            </a:r>
            <a:r>
              <a:rPr lang="fr-FR" sz="1200" b="1" dirty="0" err="1">
                <a:solidFill>
                  <a:schemeClr val="bg1"/>
                </a:solidFill>
                <a:latin typeface="Calibri" panose="020F0502020204030204" pitchFamily="34" charset="0"/>
              </a:rPr>
              <a:t>semester</a:t>
            </a:r>
            <a:r>
              <a:rPr lang="fr-FR" sz="1200" b="1" dirty="0">
                <a:solidFill>
                  <a:schemeClr val="bg1"/>
                </a:solidFill>
                <a:latin typeface="Calibri" panose="020F0502020204030204" pitchFamily="34" charset="0"/>
              </a:rPr>
              <a:t> (UK) </a:t>
            </a:r>
            <a:r>
              <a:rPr lang="fr-FR" sz="1200" dirty="0">
                <a:solidFill>
                  <a:schemeClr val="bg1"/>
                </a:solidFill>
                <a:latin typeface="Calibri" panose="020F0502020204030204" pitchFamily="34" charset="0"/>
              </a:rPr>
              <a:t>and </a:t>
            </a:r>
            <a:r>
              <a:rPr lang="fr-FR" sz="1200" b="1" dirty="0">
                <a:solidFill>
                  <a:schemeClr val="bg1"/>
                </a:solidFill>
                <a:latin typeface="Calibri" panose="020F0502020204030204" pitchFamily="34" charset="0"/>
              </a:rPr>
              <a:t>4 </a:t>
            </a:r>
            <a:r>
              <a:rPr lang="fr-FR" sz="1200" b="1" dirty="0" err="1">
                <a:solidFill>
                  <a:schemeClr val="bg1"/>
                </a:solidFill>
                <a:latin typeface="Calibri" panose="020F0502020204030204" pitchFamily="34" charset="0"/>
              </a:rPr>
              <a:t>months</a:t>
            </a:r>
            <a:r>
              <a:rPr lang="fr-FR" sz="1200" b="1" dirty="0">
                <a:solidFill>
                  <a:schemeClr val="bg1"/>
                </a:solidFill>
                <a:latin typeface="Calibri" panose="020F0502020204030204" pitchFamily="34" charset="0"/>
              </a:rPr>
              <a:t> </a:t>
            </a:r>
            <a:r>
              <a:rPr lang="fr-FR" sz="1200" dirty="0">
                <a:solidFill>
                  <a:schemeClr val="bg1"/>
                </a:solidFill>
                <a:latin typeface="Calibri" panose="020F0502020204030204" pitchFamily="34" charset="0"/>
              </a:rPr>
              <a:t>for a</a:t>
            </a:r>
            <a:r>
              <a:rPr lang="fr-FR" sz="1200" b="1" dirty="0">
                <a:solidFill>
                  <a:schemeClr val="bg1"/>
                </a:solidFill>
                <a:latin typeface="Calibri" panose="020F0502020204030204" pitchFamily="34" charset="0"/>
              </a:rPr>
              <a:t> Double </a:t>
            </a:r>
            <a:r>
              <a:rPr lang="fr-FR" sz="1200" b="1" dirty="0" err="1">
                <a:solidFill>
                  <a:schemeClr val="bg1"/>
                </a:solidFill>
                <a:latin typeface="Calibri" panose="020F0502020204030204" pitchFamily="34" charset="0"/>
              </a:rPr>
              <a:t>Degree</a:t>
            </a:r>
            <a:r>
              <a:rPr lang="fr-FR" sz="1200" b="1" dirty="0">
                <a:solidFill>
                  <a:schemeClr val="bg1"/>
                </a:solidFill>
                <a:latin typeface="Calibri" panose="020F0502020204030204" pitchFamily="34" charset="0"/>
              </a:rPr>
              <a:t> (UK or Hong Kong – China).</a:t>
            </a:r>
          </a:p>
          <a:p>
            <a:endParaRPr lang="fr-FR" sz="1200" b="1" dirty="0">
              <a:solidFill>
                <a:srgbClr val="000000"/>
              </a:solidFill>
              <a:latin typeface="Calibri" panose="020F0502020204030204" pitchFamily="34" charset="0"/>
            </a:endParaRPr>
          </a:p>
        </p:txBody>
      </p:sp>
      <p:sp>
        <p:nvSpPr>
          <p:cNvPr id="3" name="ZoneTexte 2">
            <a:extLst>
              <a:ext uri="{FF2B5EF4-FFF2-40B4-BE49-F238E27FC236}">
                <a16:creationId xmlns:a16="http://schemas.microsoft.com/office/drawing/2014/main" id="{A0BD6F02-47C6-A0B5-1CD3-CBB7731D9E69}"/>
              </a:ext>
            </a:extLst>
          </p:cNvPr>
          <p:cNvSpPr txBox="1"/>
          <p:nvPr/>
        </p:nvSpPr>
        <p:spPr>
          <a:xfrm>
            <a:off x="4908727" y="3470094"/>
            <a:ext cx="3534287" cy="1015663"/>
          </a:xfrm>
          <a:prstGeom prst="rect">
            <a:avLst/>
          </a:prstGeom>
          <a:noFill/>
          <a:ln w="28575">
            <a:solidFill>
              <a:schemeClr val="accent1"/>
            </a:solidFill>
          </a:ln>
        </p:spPr>
        <p:txBody>
          <a:bodyPr wrap="square">
            <a:spAutoFit/>
          </a:bodyPr>
          <a:lstStyle/>
          <a:p>
            <a:pPr algn="ctr"/>
            <a:r>
              <a:rPr lang="fr-FR" sz="1200" b="1" u="sng" dirty="0">
                <a:solidFill>
                  <a:schemeClr val="bg1"/>
                </a:solidFill>
                <a:latin typeface="Calibri" panose="020F0502020204030204" pitchFamily="34" charset="0"/>
              </a:rPr>
              <a:t>United </a:t>
            </a:r>
            <a:r>
              <a:rPr lang="fr-FR" sz="1200" b="1" u="sng" dirty="0" err="1">
                <a:solidFill>
                  <a:schemeClr val="bg1"/>
                </a:solidFill>
                <a:latin typeface="Calibri" panose="020F0502020204030204" pitchFamily="34" charset="0"/>
              </a:rPr>
              <a:t>Kingdom</a:t>
            </a:r>
            <a:endParaRPr lang="fr-FR" sz="1200" b="1" i="0" u="sng" strike="noStrike" baseline="0" dirty="0">
              <a:solidFill>
                <a:schemeClr val="bg1"/>
              </a:solidFill>
              <a:latin typeface="Calibri" panose="020F0502020204030204" pitchFamily="34" charset="0"/>
            </a:endParaRPr>
          </a:p>
          <a:p>
            <a:pPr algn="ctr"/>
            <a:endParaRPr lang="fr-FR" sz="1200" b="0" i="0" u="none" strike="noStrike" baseline="0" dirty="0">
              <a:solidFill>
                <a:schemeClr val="bg1"/>
              </a:solidFill>
              <a:latin typeface="Calibri" panose="020F0502020204030204" pitchFamily="34" charset="0"/>
            </a:endParaRPr>
          </a:p>
          <a:p>
            <a:pPr algn="ctr"/>
            <a:r>
              <a:rPr lang="fr-FR" sz="1200" b="1" i="0" u="none" strike="noStrike" baseline="0" dirty="0" err="1">
                <a:solidFill>
                  <a:schemeClr val="bg1"/>
                </a:solidFill>
                <a:latin typeface="Calibri" panose="020F0502020204030204" pitchFamily="34" charset="0"/>
              </a:rPr>
              <a:t>Semester</a:t>
            </a:r>
            <a:r>
              <a:rPr lang="fr-FR" sz="1200" b="0" i="0" u="none" strike="noStrike" baseline="0" dirty="0">
                <a:solidFill>
                  <a:schemeClr val="bg1"/>
                </a:solidFill>
                <a:latin typeface="Calibri" panose="020F0502020204030204" pitchFamily="34" charset="0"/>
              </a:rPr>
              <a:t> = </a:t>
            </a:r>
            <a:r>
              <a:rPr lang="fr-FR" sz="1200" b="1" dirty="0">
                <a:solidFill>
                  <a:schemeClr val="bg1"/>
                </a:solidFill>
                <a:latin typeface="Calibri" panose="020F0502020204030204" pitchFamily="34" charset="0"/>
              </a:rPr>
              <a:t>2</a:t>
            </a:r>
            <a:r>
              <a:rPr lang="fr-FR" sz="1200" b="1" i="0" u="none" strike="noStrike" baseline="0" dirty="0">
                <a:solidFill>
                  <a:schemeClr val="bg1"/>
                </a:solidFill>
                <a:latin typeface="Calibri" panose="020F0502020204030204" pitchFamily="34" charset="0"/>
              </a:rPr>
              <a:t> </a:t>
            </a:r>
            <a:r>
              <a:rPr lang="fr-FR" sz="1200" b="1" i="0" u="none" strike="noStrike" baseline="0" dirty="0" err="1">
                <a:solidFill>
                  <a:schemeClr val="bg1"/>
                </a:solidFill>
                <a:latin typeface="Calibri" panose="020F0502020204030204" pitchFamily="34" charset="0"/>
              </a:rPr>
              <a:t>months</a:t>
            </a:r>
            <a:r>
              <a:rPr lang="fr-FR" sz="1200" b="1" i="0" u="none" strike="noStrike" baseline="0" dirty="0">
                <a:solidFill>
                  <a:schemeClr val="bg1"/>
                </a:solidFill>
                <a:latin typeface="Calibri" panose="020F0502020204030204" pitchFamily="34" charset="0"/>
              </a:rPr>
              <a:t> :  696€ total</a:t>
            </a:r>
          </a:p>
          <a:p>
            <a:pPr algn="ctr"/>
            <a:r>
              <a:rPr lang="fr-FR" sz="1200" b="1" dirty="0">
                <a:solidFill>
                  <a:schemeClr val="bg1"/>
                </a:solidFill>
                <a:latin typeface="Calibri" panose="020F0502020204030204" pitchFamily="34" charset="0"/>
              </a:rPr>
              <a:t>Double </a:t>
            </a:r>
            <a:r>
              <a:rPr lang="fr-FR" sz="1200" b="1" dirty="0" err="1">
                <a:solidFill>
                  <a:schemeClr val="bg1"/>
                </a:solidFill>
                <a:latin typeface="Calibri" panose="020F0502020204030204" pitchFamily="34" charset="0"/>
              </a:rPr>
              <a:t>Degree</a:t>
            </a:r>
            <a:r>
              <a:rPr lang="fr-FR" sz="1200" b="1" dirty="0">
                <a:solidFill>
                  <a:schemeClr val="bg1"/>
                </a:solidFill>
                <a:latin typeface="Calibri" panose="020F0502020204030204" pitchFamily="34" charset="0"/>
              </a:rPr>
              <a:t> </a:t>
            </a:r>
            <a:r>
              <a:rPr lang="fr-FR" sz="1200" dirty="0">
                <a:solidFill>
                  <a:schemeClr val="bg1"/>
                </a:solidFill>
                <a:latin typeface="Calibri" panose="020F0502020204030204" pitchFamily="34" charset="0"/>
              </a:rPr>
              <a:t>= </a:t>
            </a:r>
            <a:r>
              <a:rPr lang="fr-FR" sz="1200" b="1" dirty="0">
                <a:solidFill>
                  <a:schemeClr val="bg1"/>
                </a:solidFill>
                <a:latin typeface="Calibri" panose="020F0502020204030204" pitchFamily="34" charset="0"/>
              </a:rPr>
              <a:t>4 </a:t>
            </a:r>
            <a:r>
              <a:rPr lang="fr-FR" sz="1200" b="1" dirty="0" err="1">
                <a:solidFill>
                  <a:schemeClr val="bg1"/>
                </a:solidFill>
                <a:latin typeface="Calibri" panose="020F0502020204030204" pitchFamily="34" charset="0"/>
              </a:rPr>
              <a:t>months</a:t>
            </a:r>
            <a:r>
              <a:rPr lang="fr-FR" sz="1200" b="1" dirty="0">
                <a:solidFill>
                  <a:schemeClr val="bg1"/>
                </a:solidFill>
                <a:latin typeface="Calibri" panose="020F0502020204030204" pitchFamily="34" charset="0"/>
              </a:rPr>
              <a:t> : 1392€ total</a:t>
            </a:r>
            <a:endParaRPr lang="fr-FR" sz="1200" dirty="0">
              <a:solidFill>
                <a:schemeClr val="bg1"/>
              </a:solidFill>
              <a:latin typeface="Calibri" panose="020F0502020204030204" pitchFamily="34" charset="0"/>
            </a:endParaRPr>
          </a:p>
          <a:p>
            <a:pPr algn="ctr"/>
            <a:r>
              <a:rPr lang="fr-FR" sz="1200" b="0" i="0" u="none" strike="noStrike" baseline="0" dirty="0">
                <a:solidFill>
                  <a:srgbClr val="000000"/>
                </a:solidFill>
                <a:latin typeface="Calibri" panose="020F0502020204030204" pitchFamily="34" charset="0"/>
              </a:rPr>
              <a:t> </a:t>
            </a:r>
          </a:p>
        </p:txBody>
      </p:sp>
      <p:sp>
        <p:nvSpPr>
          <p:cNvPr id="6" name="ZoneTexte 5">
            <a:extLst>
              <a:ext uri="{FF2B5EF4-FFF2-40B4-BE49-F238E27FC236}">
                <a16:creationId xmlns:a16="http://schemas.microsoft.com/office/drawing/2014/main" id="{D52C00B9-FC53-E370-00AB-8D9C50933C96}"/>
              </a:ext>
            </a:extLst>
          </p:cNvPr>
          <p:cNvSpPr txBox="1"/>
          <p:nvPr/>
        </p:nvSpPr>
        <p:spPr>
          <a:xfrm>
            <a:off x="408709" y="3362373"/>
            <a:ext cx="3486226" cy="1231106"/>
          </a:xfrm>
          <a:prstGeom prst="rect">
            <a:avLst/>
          </a:prstGeom>
          <a:noFill/>
          <a:ln w="28575">
            <a:solidFill>
              <a:schemeClr val="accent1"/>
            </a:solidFill>
          </a:ln>
        </p:spPr>
        <p:txBody>
          <a:bodyPr wrap="square">
            <a:spAutoFit/>
          </a:bodyPr>
          <a:lstStyle/>
          <a:p>
            <a:pPr algn="ctr"/>
            <a:r>
              <a:rPr lang="fr-FR" sz="1300" b="1" i="0" u="sng" strike="noStrike" baseline="0" dirty="0">
                <a:solidFill>
                  <a:schemeClr val="bg1"/>
                </a:solidFill>
                <a:latin typeface="Calibri" panose="020F0502020204030204" pitchFamily="34" charset="0"/>
              </a:rPr>
              <a:t>Hong Kong (China)</a:t>
            </a:r>
          </a:p>
          <a:p>
            <a:pPr algn="ctr"/>
            <a:endParaRPr lang="fr-FR" sz="1300" b="1" i="0" u="sng" strike="noStrike" baseline="0" dirty="0">
              <a:solidFill>
                <a:schemeClr val="bg1"/>
              </a:solidFill>
              <a:latin typeface="Calibri" panose="020F0502020204030204" pitchFamily="34" charset="0"/>
            </a:endParaRPr>
          </a:p>
          <a:p>
            <a:pPr algn="ctr"/>
            <a:r>
              <a:rPr lang="fr-FR" sz="1200" b="1" u="sng" dirty="0" err="1">
                <a:solidFill>
                  <a:schemeClr val="bg1"/>
                </a:solidFill>
                <a:latin typeface="Calibri" panose="020F0502020204030204" pitchFamily="34" charset="0"/>
              </a:rPr>
              <a:t>Only</a:t>
            </a:r>
            <a:r>
              <a:rPr lang="fr-FR" sz="1200" b="0" i="0" u="none" strike="noStrike" baseline="0" dirty="0">
                <a:solidFill>
                  <a:schemeClr val="bg1"/>
                </a:solidFill>
                <a:latin typeface="Calibri" panose="020F0502020204030204" pitchFamily="34" charset="0"/>
              </a:rPr>
              <a:t> </a:t>
            </a:r>
            <a:r>
              <a:rPr lang="fr-FR" sz="1200" b="1" i="0" u="none" strike="noStrike" baseline="0" dirty="0">
                <a:solidFill>
                  <a:schemeClr val="bg1"/>
                </a:solidFill>
                <a:latin typeface="Calibri" panose="020F0502020204030204" pitchFamily="34" charset="0"/>
              </a:rPr>
              <a:t>Double </a:t>
            </a:r>
            <a:r>
              <a:rPr lang="fr-FR" sz="1200" b="1" i="0" u="none" strike="noStrike" baseline="0" dirty="0" err="1">
                <a:solidFill>
                  <a:schemeClr val="bg1"/>
                </a:solidFill>
                <a:latin typeface="Calibri" panose="020F0502020204030204" pitchFamily="34" charset="0"/>
              </a:rPr>
              <a:t>Degree</a:t>
            </a:r>
            <a:r>
              <a:rPr lang="fr-FR" sz="1200" b="1" i="0" u="none" strike="noStrike" baseline="0" dirty="0">
                <a:solidFill>
                  <a:schemeClr val="bg1"/>
                </a:solidFill>
                <a:latin typeface="Calibri" panose="020F0502020204030204" pitchFamily="34" charset="0"/>
              </a:rPr>
              <a:t> </a:t>
            </a:r>
            <a:r>
              <a:rPr lang="fr-FR" sz="1200" b="0" i="0" u="none" strike="noStrike" baseline="0" dirty="0">
                <a:solidFill>
                  <a:schemeClr val="bg1"/>
                </a:solidFill>
                <a:latin typeface="Calibri" panose="020F0502020204030204" pitchFamily="34" charset="0"/>
              </a:rPr>
              <a:t>= </a:t>
            </a:r>
            <a:r>
              <a:rPr lang="fr-FR" sz="1200" b="1" dirty="0">
                <a:solidFill>
                  <a:schemeClr val="bg1"/>
                </a:solidFill>
                <a:latin typeface="Calibri" panose="020F0502020204030204" pitchFamily="34" charset="0"/>
              </a:rPr>
              <a:t>4</a:t>
            </a:r>
            <a:r>
              <a:rPr lang="fr-FR" sz="1200" b="1" i="0" u="none" strike="noStrike" baseline="0" dirty="0">
                <a:solidFill>
                  <a:schemeClr val="bg1"/>
                </a:solidFill>
                <a:latin typeface="Calibri" panose="020F0502020204030204" pitchFamily="34" charset="0"/>
              </a:rPr>
              <a:t> </a:t>
            </a:r>
            <a:r>
              <a:rPr lang="fr-FR" sz="1200" b="1" i="0" u="none" strike="noStrike" baseline="0" dirty="0" err="1">
                <a:solidFill>
                  <a:schemeClr val="bg1"/>
                </a:solidFill>
                <a:latin typeface="Calibri" panose="020F0502020204030204" pitchFamily="34" charset="0"/>
              </a:rPr>
              <a:t>months</a:t>
            </a:r>
            <a:r>
              <a:rPr lang="fr-FR" sz="1200" b="1" i="0" u="none" strike="noStrike" baseline="0" dirty="0">
                <a:solidFill>
                  <a:schemeClr val="bg1"/>
                </a:solidFill>
                <a:latin typeface="Calibri" panose="020F0502020204030204" pitchFamily="34" charset="0"/>
              </a:rPr>
              <a:t> :</a:t>
            </a:r>
            <a:r>
              <a:rPr lang="fr-FR" sz="1200" b="0" i="0" u="none" strike="noStrike" baseline="0" dirty="0">
                <a:solidFill>
                  <a:schemeClr val="bg1"/>
                </a:solidFill>
                <a:latin typeface="Calibri" panose="020F0502020204030204" pitchFamily="34" charset="0"/>
              </a:rPr>
              <a:t> </a:t>
            </a:r>
            <a:r>
              <a:rPr lang="fr-FR" sz="1200" b="1" dirty="0">
                <a:solidFill>
                  <a:schemeClr val="bg1"/>
                </a:solidFill>
                <a:latin typeface="Calibri" panose="020F0502020204030204" pitchFamily="34" charset="0"/>
              </a:rPr>
              <a:t>2800</a:t>
            </a:r>
            <a:r>
              <a:rPr lang="fr-FR" sz="1200" b="1" i="0" u="none" strike="noStrike" baseline="0" dirty="0">
                <a:solidFill>
                  <a:schemeClr val="bg1"/>
                </a:solidFill>
                <a:latin typeface="Calibri" panose="020F0502020204030204" pitchFamily="34" charset="0"/>
              </a:rPr>
              <a:t>€ total</a:t>
            </a:r>
          </a:p>
          <a:p>
            <a:pPr algn="ctr"/>
            <a:r>
              <a:rPr lang="fr-FR" sz="1200" b="0" i="0" u="none" strike="noStrike" baseline="0" dirty="0" err="1">
                <a:solidFill>
                  <a:schemeClr val="bg1"/>
                </a:solidFill>
                <a:latin typeface="Calibri" panose="020F0502020204030204" pitchFamily="34" charset="0"/>
              </a:rPr>
              <a:t>Travel</a:t>
            </a:r>
            <a:r>
              <a:rPr lang="fr-FR" sz="1200" b="0" i="0" u="none" strike="noStrike" baseline="0" dirty="0">
                <a:solidFill>
                  <a:schemeClr val="bg1"/>
                </a:solidFill>
                <a:latin typeface="Calibri" panose="020F0502020204030204" pitchFamily="34" charset="0"/>
              </a:rPr>
              <a:t> </a:t>
            </a:r>
            <a:r>
              <a:rPr lang="fr-FR" sz="1200" b="0" i="0" u="none" strike="noStrike" baseline="0" dirty="0" err="1">
                <a:solidFill>
                  <a:schemeClr val="bg1"/>
                </a:solidFill>
                <a:latin typeface="Calibri" panose="020F0502020204030204" pitchFamily="34" charset="0"/>
              </a:rPr>
              <a:t>Cost</a:t>
            </a:r>
            <a:r>
              <a:rPr lang="fr-FR" sz="1200" b="0" i="0" u="none" strike="noStrike" baseline="0" dirty="0">
                <a:solidFill>
                  <a:schemeClr val="bg1"/>
                </a:solidFill>
                <a:latin typeface="Calibri" panose="020F0502020204030204" pitchFamily="34" charset="0"/>
              </a:rPr>
              <a:t> </a:t>
            </a:r>
            <a:r>
              <a:rPr lang="fr-FR" sz="1200" dirty="0">
                <a:solidFill>
                  <a:schemeClr val="bg1"/>
                </a:solidFill>
                <a:latin typeface="Calibri" panose="020F0502020204030204" pitchFamily="34" charset="0"/>
              </a:rPr>
              <a:t>= 1500€</a:t>
            </a:r>
            <a:endParaRPr lang="fr-FR" sz="1200" b="0" i="0" u="none" strike="noStrike" baseline="0" dirty="0">
              <a:solidFill>
                <a:schemeClr val="bg1"/>
              </a:solidFill>
              <a:latin typeface="Calibri" panose="020F0502020204030204" pitchFamily="34" charset="0"/>
            </a:endParaRPr>
          </a:p>
          <a:p>
            <a:pPr algn="ctr"/>
            <a:r>
              <a:rPr lang="fr-FR" sz="1200" b="0" i="0" u="none" strike="noStrike" baseline="0" dirty="0">
                <a:solidFill>
                  <a:schemeClr val="bg1"/>
                </a:solidFill>
                <a:latin typeface="Calibri" panose="020F0502020204030204" pitchFamily="34" charset="0"/>
              </a:rPr>
              <a:t>Hong Kong Baptist </a:t>
            </a:r>
            <a:r>
              <a:rPr lang="fr-FR" sz="1200" b="0" i="0" u="none" strike="noStrike" baseline="0" dirty="0" err="1">
                <a:solidFill>
                  <a:schemeClr val="bg1"/>
                </a:solidFill>
                <a:latin typeface="Calibri" panose="020F0502020204030204" pitchFamily="34" charset="0"/>
              </a:rPr>
              <a:t>University</a:t>
            </a:r>
            <a:r>
              <a:rPr lang="fr-FR" sz="1200" b="0" i="0" u="none" strike="noStrike" baseline="0" dirty="0">
                <a:solidFill>
                  <a:schemeClr val="bg1"/>
                </a:solidFill>
                <a:latin typeface="Calibri" panose="020F0502020204030204" pitchFamily="34" charset="0"/>
              </a:rPr>
              <a:t> (MGE)</a:t>
            </a:r>
          </a:p>
          <a:p>
            <a:pPr algn="ctr"/>
            <a:endParaRPr lang="fr-FR" sz="1200" b="0" i="0" u="none" strike="noStrike" baseline="0" dirty="0">
              <a:solidFill>
                <a:srgbClr val="000000"/>
              </a:solidFill>
              <a:latin typeface="Calibri" panose="020F0502020204030204" pitchFamily="34" charset="0"/>
            </a:endParaRPr>
          </a:p>
        </p:txBody>
      </p:sp>
      <p:pic>
        <p:nvPicPr>
          <p:cNvPr id="7" name="Image 6">
            <a:extLst>
              <a:ext uri="{FF2B5EF4-FFF2-40B4-BE49-F238E27FC236}">
                <a16:creationId xmlns:a16="http://schemas.microsoft.com/office/drawing/2014/main" id="{3AC76ACE-99ED-72E8-4AB1-FBCBBCFAB9E0}"/>
              </a:ext>
            </a:extLst>
          </p:cNvPr>
          <p:cNvPicPr>
            <a:picLocks noChangeAspect="1"/>
          </p:cNvPicPr>
          <p:nvPr/>
        </p:nvPicPr>
        <p:blipFill>
          <a:blip r:embed="rId2">
            <a:duotone>
              <a:schemeClr val="accent6">
                <a:shade val="45000"/>
                <a:satMod val="135000"/>
              </a:schemeClr>
              <a:prstClr val="white"/>
            </a:duotone>
          </a:blip>
          <a:stretch>
            <a:fillRect/>
          </a:stretch>
        </p:blipFill>
        <p:spPr>
          <a:xfrm>
            <a:off x="-292826" y="6005486"/>
            <a:ext cx="946672" cy="946672"/>
          </a:xfrm>
          <a:prstGeom prst="rect">
            <a:avLst/>
          </a:prstGeom>
        </p:spPr>
      </p:pic>
      <p:pic>
        <p:nvPicPr>
          <p:cNvPr id="8" name="Image 7">
            <a:extLst>
              <a:ext uri="{FF2B5EF4-FFF2-40B4-BE49-F238E27FC236}">
                <a16:creationId xmlns:a16="http://schemas.microsoft.com/office/drawing/2014/main" id="{7F028F5C-6312-2A5F-5467-D5731BC698CB}"/>
              </a:ext>
            </a:extLst>
          </p:cNvPr>
          <p:cNvPicPr>
            <a:picLocks noChangeAspect="1"/>
          </p:cNvPicPr>
          <p:nvPr/>
        </p:nvPicPr>
        <p:blipFill>
          <a:blip r:embed="rId2">
            <a:duotone>
              <a:schemeClr val="accent6">
                <a:shade val="45000"/>
                <a:satMod val="135000"/>
              </a:schemeClr>
              <a:prstClr val="white"/>
            </a:duotone>
          </a:blip>
          <a:stretch>
            <a:fillRect/>
          </a:stretch>
        </p:blipFill>
        <p:spPr>
          <a:xfrm>
            <a:off x="546271" y="6005486"/>
            <a:ext cx="946672" cy="946672"/>
          </a:xfrm>
          <a:prstGeom prst="rect">
            <a:avLst/>
          </a:prstGeom>
        </p:spPr>
      </p:pic>
      <p:pic>
        <p:nvPicPr>
          <p:cNvPr id="9" name="Image 8">
            <a:extLst>
              <a:ext uri="{FF2B5EF4-FFF2-40B4-BE49-F238E27FC236}">
                <a16:creationId xmlns:a16="http://schemas.microsoft.com/office/drawing/2014/main" id="{677A83BF-F837-4692-D697-0124630F6103}"/>
              </a:ext>
            </a:extLst>
          </p:cNvPr>
          <p:cNvPicPr>
            <a:picLocks noChangeAspect="1"/>
          </p:cNvPicPr>
          <p:nvPr/>
        </p:nvPicPr>
        <p:blipFill>
          <a:blip r:embed="rId2">
            <a:duotone>
              <a:schemeClr val="accent6">
                <a:shade val="45000"/>
                <a:satMod val="135000"/>
              </a:schemeClr>
              <a:prstClr val="white"/>
            </a:duotone>
          </a:blip>
          <a:stretch>
            <a:fillRect/>
          </a:stretch>
        </p:blipFill>
        <p:spPr>
          <a:xfrm>
            <a:off x="136234" y="6005486"/>
            <a:ext cx="946672" cy="946672"/>
          </a:xfrm>
          <a:prstGeom prst="rect">
            <a:avLst/>
          </a:prstGeom>
        </p:spPr>
      </p:pic>
      <p:pic>
        <p:nvPicPr>
          <p:cNvPr id="12" name="Picture 4" descr="Hong Kong Baptist University - Wikipedia">
            <a:extLst>
              <a:ext uri="{FF2B5EF4-FFF2-40B4-BE49-F238E27FC236}">
                <a16:creationId xmlns:a16="http://schemas.microsoft.com/office/drawing/2014/main" id="{4E5CB81E-BC8D-0288-25E4-B3E3185D2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16" y="4792687"/>
            <a:ext cx="1059654" cy="1059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utocollant Drapeau Royaume-Uni rond - ref.d12744 | MPA Déco">
            <a:extLst>
              <a:ext uri="{FF2B5EF4-FFF2-40B4-BE49-F238E27FC236}">
                <a16:creationId xmlns:a16="http://schemas.microsoft.com/office/drawing/2014/main" id="{0AA4F8A7-CCF8-1199-9B4A-C0EF09F16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606" y="4792687"/>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08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2B4395-44A0-7D6A-7A7D-6B222A024462}"/>
              </a:ext>
            </a:extLst>
          </p:cNvPr>
          <p:cNvSpPr>
            <a:spLocks noGrp="1"/>
          </p:cNvSpPr>
          <p:nvPr>
            <p:ph type="ctrTitle"/>
          </p:nvPr>
        </p:nvSpPr>
        <p:spPr>
          <a:xfrm>
            <a:off x="498133" y="409719"/>
            <a:ext cx="11069889" cy="983068"/>
          </a:xfrm>
        </p:spPr>
        <p:txBody>
          <a:bodyPr/>
          <a:lstStyle/>
          <a:p>
            <a:r>
              <a:rPr lang="en-US" dirty="0"/>
              <a:t>1.2 Eligibility and Allocation Criteria</a:t>
            </a:r>
            <a:endParaRPr lang="fr-FR" dirty="0"/>
          </a:p>
        </p:txBody>
      </p:sp>
      <p:sp>
        <p:nvSpPr>
          <p:cNvPr id="3" name="Sous-titre 2">
            <a:extLst>
              <a:ext uri="{FF2B5EF4-FFF2-40B4-BE49-F238E27FC236}">
                <a16:creationId xmlns:a16="http://schemas.microsoft.com/office/drawing/2014/main" id="{5D98D7E5-0637-49A6-98B6-BB7C9A1FECD5}"/>
              </a:ext>
            </a:extLst>
          </p:cNvPr>
          <p:cNvSpPr>
            <a:spLocks noGrp="1"/>
          </p:cNvSpPr>
          <p:nvPr>
            <p:ph type="subTitle" idx="1"/>
          </p:nvPr>
        </p:nvSpPr>
        <p:spPr>
          <a:xfrm>
            <a:off x="180976" y="1642106"/>
            <a:ext cx="11267312" cy="916147"/>
          </a:xfrm>
        </p:spPr>
        <p:txBody>
          <a:bodyPr>
            <a:normAutofit/>
          </a:bodyPr>
          <a:lstStyle/>
          <a:p>
            <a:pPr marL="0" indent="0" algn="just">
              <a:buNone/>
            </a:pPr>
            <a:r>
              <a:rPr lang="en-US" sz="1600" dirty="0"/>
              <a:t>You may receive an additional €250 to the monthly amount of your Erasmus+ scholarship. To qualify for inclusion support, you must meet </a:t>
            </a:r>
            <a:r>
              <a:rPr lang="en-US" sz="1600" b="1" dirty="0"/>
              <a:t>one of the five criteria below</a:t>
            </a:r>
            <a:r>
              <a:rPr lang="en-US" sz="1600" dirty="0"/>
              <a:t> and provide the required proof </a:t>
            </a:r>
            <a:r>
              <a:rPr lang="en-US" sz="1600" b="1" dirty="0"/>
              <a:t>before the start of your mobility.</a:t>
            </a:r>
            <a:endParaRPr lang="fr-FR" sz="1600" b="1" u="sng" dirty="0">
              <a:solidFill>
                <a:srgbClr val="FF0000"/>
              </a:solidFill>
              <a:latin typeface="+mj-lt"/>
              <a:cs typeface="Arial" panose="020B0604020202020204" pitchFamily="34" charset="0"/>
            </a:endParaRPr>
          </a:p>
        </p:txBody>
      </p:sp>
      <p:sp>
        <p:nvSpPr>
          <p:cNvPr id="4" name="Espace réservé du texte 3">
            <a:extLst>
              <a:ext uri="{FF2B5EF4-FFF2-40B4-BE49-F238E27FC236}">
                <a16:creationId xmlns:a16="http://schemas.microsoft.com/office/drawing/2014/main" id="{8DDF2091-02F2-EE00-D4F8-1FDFB7C5A6F4}"/>
              </a:ext>
            </a:extLst>
          </p:cNvPr>
          <p:cNvSpPr>
            <a:spLocks noGrp="1"/>
          </p:cNvSpPr>
          <p:nvPr>
            <p:ph type="body" sz="quarter" idx="13"/>
          </p:nvPr>
        </p:nvSpPr>
        <p:spPr>
          <a:xfrm>
            <a:off x="561181" y="1117112"/>
            <a:ext cx="11069638" cy="296862"/>
          </a:xfrm>
        </p:spPr>
        <p:txBody>
          <a:bodyPr/>
          <a:lstStyle/>
          <a:p>
            <a:pPr algn="ctr"/>
            <a:r>
              <a:rPr lang="fr-FR" sz="2800" dirty="0">
                <a:solidFill>
                  <a:schemeClr val="bg2">
                    <a:lumMod val="60000"/>
                    <a:lumOff val="40000"/>
                  </a:schemeClr>
                </a:solidFill>
              </a:rPr>
              <a:t>Support for Inclusion</a:t>
            </a:r>
            <a:endParaRPr lang="fr-FR" sz="3200" dirty="0">
              <a:solidFill>
                <a:schemeClr val="bg2">
                  <a:lumMod val="60000"/>
                  <a:lumOff val="40000"/>
                </a:schemeClr>
              </a:solidFill>
              <a:effectLst>
                <a:outerShdw blurRad="50800" dist="38100" dir="2700000" algn="tl" rotWithShape="0">
                  <a:prstClr val="black">
                    <a:alpha val="40000"/>
                  </a:prstClr>
                </a:outerShdw>
              </a:effectLst>
              <a:ea typeface="+mj-ea"/>
              <a:cs typeface="Arial" panose="020B0604020202020204" pitchFamily="34" charset="0"/>
            </a:endParaRPr>
          </a:p>
        </p:txBody>
      </p:sp>
      <p:graphicFrame>
        <p:nvGraphicFramePr>
          <p:cNvPr id="7" name="Tableau 7">
            <a:extLst>
              <a:ext uri="{FF2B5EF4-FFF2-40B4-BE49-F238E27FC236}">
                <a16:creationId xmlns:a16="http://schemas.microsoft.com/office/drawing/2014/main" id="{919B59C1-50A6-E8E0-3F4B-BBFAED1146A4}"/>
              </a:ext>
            </a:extLst>
          </p:cNvPr>
          <p:cNvGraphicFramePr>
            <a:graphicFrameLocks noGrp="1"/>
          </p:cNvGraphicFramePr>
          <p:nvPr>
            <p:extLst>
              <p:ext uri="{D42A27DB-BD31-4B8C-83A1-F6EECF244321}">
                <p14:modId xmlns:p14="http://schemas.microsoft.com/office/powerpoint/2010/main" val="3124636864"/>
              </p:ext>
            </p:extLst>
          </p:nvPr>
        </p:nvGraphicFramePr>
        <p:xfrm>
          <a:off x="1714500" y="2514600"/>
          <a:ext cx="8629650" cy="3491064"/>
        </p:xfrm>
        <a:graphic>
          <a:graphicData uri="http://schemas.openxmlformats.org/drawingml/2006/table">
            <a:tbl>
              <a:tblPr firstRow="1" bandRow="1">
                <a:tableStyleId>{16D9F66E-5EB9-4882-86FB-DCBF35E3C3E4}</a:tableStyleId>
              </a:tblPr>
              <a:tblGrid>
                <a:gridCol w="8629650">
                  <a:extLst>
                    <a:ext uri="{9D8B030D-6E8A-4147-A177-3AD203B41FA5}">
                      <a16:colId xmlns:a16="http://schemas.microsoft.com/office/drawing/2014/main" val="4055178031"/>
                    </a:ext>
                  </a:extLst>
                </a:gridCol>
              </a:tblGrid>
              <a:tr h="533400">
                <a:tc>
                  <a:txBody>
                    <a:bodyPr/>
                    <a:lstStyle/>
                    <a:p>
                      <a:pPr algn="ctr"/>
                      <a:r>
                        <a:rPr lang="fr-FR" sz="2800" dirty="0" err="1">
                          <a:solidFill>
                            <a:schemeClr val="accent6">
                              <a:lumMod val="75000"/>
                            </a:schemeClr>
                          </a:solidFill>
                        </a:rPr>
                        <a:t>Criteria</a:t>
                      </a:r>
                      <a:r>
                        <a:rPr lang="fr-FR" sz="2800" dirty="0">
                          <a:solidFill>
                            <a:schemeClr val="accent6">
                              <a:lumMod val="75000"/>
                            </a:schemeClr>
                          </a:solidFill>
                        </a:rPr>
                        <a:t> for </a:t>
                      </a:r>
                      <a:r>
                        <a:rPr lang="fr-FR" sz="2800" dirty="0" err="1">
                          <a:solidFill>
                            <a:schemeClr val="accent6">
                              <a:lumMod val="75000"/>
                            </a:schemeClr>
                          </a:solidFill>
                        </a:rPr>
                        <a:t>Individuals</a:t>
                      </a:r>
                      <a:endParaRPr lang="fr-FR" sz="2800" b="1" kern="1200" dirty="0">
                        <a:solidFill>
                          <a:schemeClr val="accent6">
                            <a:lumMod val="75000"/>
                          </a:schemeClr>
                        </a:solidFill>
                        <a:latin typeface="+mn-lt"/>
                        <a:ea typeface="+mn-ea"/>
                        <a:cs typeface="+mn-cs"/>
                      </a:endParaRPr>
                    </a:p>
                  </a:txBody>
                  <a:tcPr/>
                </a:tc>
                <a:extLst>
                  <a:ext uri="{0D108BD9-81ED-4DB2-BD59-A6C34878D82A}">
                    <a16:rowId xmlns:a16="http://schemas.microsoft.com/office/drawing/2014/main" val="3923553691"/>
                  </a:ext>
                </a:extLst>
              </a:tr>
              <a:tr h="499412">
                <a:tc>
                  <a:txBody>
                    <a:bodyPr/>
                    <a:lstStyle/>
                    <a:p>
                      <a:r>
                        <a:rPr lang="fr-FR" sz="1300" dirty="0">
                          <a:solidFill>
                            <a:sysClr val="windowText" lastClr="000000"/>
                          </a:solidFill>
                        </a:rPr>
                        <a:t>1. </a:t>
                      </a:r>
                      <a:r>
                        <a:rPr lang="en-US" sz="1400" dirty="0"/>
                        <a:t>In a situation of disability or long-term illness (ALD)</a:t>
                      </a:r>
                      <a:endParaRPr lang="fr-FR" sz="1300" dirty="0">
                        <a:solidFill>
                          <a:sysClr val="windowText" lastClr="000000"/>
                        </a:solidFill>
                      </a:endParaRPr>
                    </a:p>
                  </a:txBody>
                  <a:tcPr/>
                </a:tc>
                <a:extLst>
                  <a:ext uri="{0D108BD9-81ED-4DB2-BD59-A6C34878D82A}">
                    <a16:rowId xmlns:a16="http://schemas.microsoft.com/office/drawing/2014/main" val="960071995"/>
                  </a:ext>
                </a:extLst>
              </a:tr>
              <a:tr h="715462">
                <a:tc>
                  <a:txBody>
                    <a:bodyPr/>
                    <a:lstStyle/>
                    <a:p>
                      <a:r>
                        <a:rPr lang="fr-FR" sz="1300" b="0" u="none" strike="noStrike" kern="1200" baseline="0" dirty="0">
                          <a:solidFill>
                            <a:schemeClr val="dk1"/>
                          </a:solidFill>
                        </a:rPr>
                        <a:t>2. </a:t>
                      </a:r>
                      <a:r>
                        <a:rPr lang="en-US" sz="1400" dirty="0"/>
                        <a:t>Living in a municipality classified as a Rural Revitalization Zone (ZRR).</a:t>
                      </a:r>
                      <a:br>
                        <a:rPr lang="en-US" sz="1400" dirty="0"/>
                      </a:br>
                      <a:r>
                        <a:rPr lang="fr-FR" sz="1300" dirty="0">
                          <a:hlinkClick r:id="rId2"/>
                        </a:rPr>
                        <a:t>Zonage de politiques publiques | L'Observatoire des Territoires (observatoire-des-territoires.gouv.fr)</a:t>
                      </a:r>
                      <a:endParaRPr lang="fr-FR" sz="1300" dirty="0">
                        <a:solidFill>
                          <a:sysClr val="windowText" lastClr="000000"/>
                        </a:solidFill>
                      </a:endParaRPr>
                    </a:p>
                    <a:p>
                      <a:endParaRPr lang="fr-FR" sz="1300" dirty="0">
                        <a:solidFill>
                          <a:sysClr val="windowText" lastClr="000000"/>
                        </a:solidFill>
                      </a:endParaRPr>
                    </a:p>
                  </a:txBody>
                  <a:tcPr/>
                </a:tc>
                <a:extLst>
                  <a:ext uri="{0D108BD9-81ED-4DB2-BD59-A6C34878D82A}">
                    <a16:rowId xmlns:a16="http://schemas.microsoft.com/office/drawing/2014/main" val="2631300528"/>
                  </a:ext>
                </a:extLst>
              </a:tr>
              <a:tr h="917258">
                <a:tc>
                  <a:txBody>
                    <a:bodyPr/>
                    <a:lstStyle/>
                    <a:p>
                      <a:r>
                        <a:rPr lang="fr-FR" sz="1300" b="0" u="none" strike="noStrike" kern="1200" baseline="0" dirty="0">
                          <a:solidFill>
                            <a:schemeClr val="dk1"/>
                          </a:solidFill>
                        </a:rPr>
                        <a:t>3. </a:t>
                      </a:r>
                      <a:r>
                        <a:rPr lang="en-US" sz="1400" dirty="0"/>
                        <a:t>Living at an address classified as a Priority Urban Area (Quartiers </a:t>
                      </a:r>
                      <a:r>
                        <a:rPr lang="en-US" sz="1400" dirty="0" err="1"/>
                        <a:t>Prioritaires</a:t>
                      </a:r>
                      <a:r>
                        <a:rPr lang="en-US" sz="1400" dirty="0"/>
                        <a:t> de la Ville)</a:t>
                      </a:r>
                      <a:br>
                        <a:rPr lang="en-US" sz="1400" dirty="0"/>
                      </a:br>
                      <a:r>
                        <a:rPr lang="fr-FR" sz="1300" dirty="0">
                          <a:hlinkClick r:id="rId3"/>
                        </a:rPr>
                        <a:t>Quartiers de la politique de la ville | Ministère de la Cohésion des territoires et des Relations avec les collectivités territoriales (cohesion-territoires.gouv.fr)</a:t>
                      </a:r>
                      <a:r>
                        <a:rPr lang="fr-FR" sz="1300" dirty="0"/>
                        <a:t> et pour le repérage des quartiers concernés </a:t>
                      </a:r>
                      <a:r>
                        <a:rPr lang="fr-FR" sz="1300" dirty="0">
                          <a:hlinkClick r:id="rId4"/>
                        </a:rPr>
                        <a:t>SIG Politique de la Ville</a:t>
                      </a:r>
                      <a:endParaRPr lang="fr-FR" sz="1300" dirty="0">
                        <a:solidFill>
                          <a:sysClr val="windowText" lastClr="000000"/>
                        </a:solidFill>
                      </a:endParaRPr>
                    </a:p>
                  </a:txBody>
                  <a:tcPr/>
                </a:tc>
                <a:extLst>
                  <a:ext uri="{0D108BD9-81ED-4DB2-BD59-A6C34878D82A}">
                    <a16:rowId xmlns:a16="http://schemas.microsoft.com/office/drawing/2014/main" val="2247628621"/>
                  </a:ext>
                </a:extLst>
              </a:tr>
              <a:tr h="311868">
                <a:tc>
                  <a:txBody>
                    <a:bodyPr/>
                    <a:lstStyle/>
                    <a:p>
                      <a:r>
                        <a:rPr lang="fr-FR" sz="1300" dirty="0">
                          <a:solidFill>
                            <a:sysClr val="windowText" lastClr="000000"/>
                          </a:solidFill>
                        </a:rPr>
                        <a:t>4. </a:t>
                      </a:r>
                      <a:r>
                        <a:rPr lang="en-US" sz="1400" dirty="0"/>
                        <a:t>Scholarship recipient in higher education based on social criteria, levels 6 and 7</a:t>
                      </a:r>
                      <a:endParaRPr lang="fr-FR" sz="1300" dirty="0">
                        <a:solidFill>
                          <a:sysClr val="windowText" lastClr="000000"/>
                        </a:solidFill>
                      </a:endParaRPr>
                    </a:p>
                  </a:txBody>
                  <a:tcPr/>
                </a:tc>
                <a:extLst>
                  <a:ext uri="{0D108BD9-81ED-4DB2-BD59-A6C34878D82A}">
                    <a16:rowId xmlns:a16="http://schemas.microsoft.com/office/drawing/2014/main" val="3214108598"/>
                  </a:ext>
                </a:extLst>
              </a:tr>
              <a:tr h="513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dirty="0">
                          <a:solidFill>
                            <a:sysClr val="windowText" lastClr="000000"/>
                          </a:solidFill>
                        </a:rPr>
                        <a:t>5. </a:t>
                      </a:r>
                      <a:r>
                        <a:rPr lang="en-US" sz="1400" dirty="0"/>
                        <a:t>Belonging to a household where the CAF Family Quotient is less than or equal to €566</a:t>
                      </a:r>
                      <a:endParaRPr lang="fr-FR" sz="1300" dirty="0">
                        <a:solidFill>
                          <a:sysClr val="windowText" lastClr="000000"/>
                        </a:solidFill>
                      </a:endParaRPr>
                    </a:p>
                  </a:txBody>
                  <a:tcPr/>
                </a:tc>
                <a:extLst>
                  <a:ext uri="{0D108BD9-81ED-4DB2-BD59-A6C34878D82A}">
                    <a16:rowId xmlns:a16="http://schemas.microsoft.com/office/drawing/2014/main" val="1777556320"/>
                  </a:ext>
                </a:extLst>
              </a:tr>
            </a:tbl>
          </a:graphicData>
        </a:graphic>
      </p:graphicFrame>
    </p:spTree>
    <p:extLst>
      <p:ext uri="{BB962C8B-B14F-4D97-AF65-F5344CB8AC3E}">
        <p14:creationId xmlns:p14="http://schemas.microsoft.com/office/powerpoint/2010/main" val="3401325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2E949-8C50-EAD4-2CC3-09BBAEF00FB9}"/>
              </a:ext>
            </a:extLst>
          </p:cNvPr>
          <p:cNvSpPr>
            <a:spLocks noGrp="1"/>
          </p:cNvSpPr>
          <p:nvPr>
            <p:ph type="ctrTitle"/>
          </p:nvPr>
        </p:nvSpPr>
        <p:spPr/>
        <p:txBody>
          <a:bodyPr/>
          <a:lstStyle/>
          <a:p>
            <a:r>
              <a:rPr lang="en-US" dirty="0"/>
              <a:t>1.2 Eligibility and Allocation Criteria</a:t>
            </a:r>
            <a:endParaRPr lang="fr-FR" dirty="0"/>
          </a:p>
        </p:txBody>
      </p:sp>
      <p:sp>
        <p:nvSpPr>
          <p:cNvPr id="3" name="Sous-titre 2">
            <a:extLst>
              <a:ext uri="{FF2B5EF4-FFF2-40B4-BE49-F238E27FC236}">
                <a16:creationId xmlns:a16="http://schemas.microsoft.com/office/drawing/2014/main" id="{F436456F-3E82-8D02-0934-395507DE19E0}"/>
              </a:ext>
            </a:extLst>
          </p:cNvPr>
          <p:cNvSpPr>
            <a:spLocks noGrp="1"/>
          </p:cNvSpPr>
          <p:nvPr>
            <p:ph type="subTitle" idx="1"/>
          </p:nvPr>
        </p:nvSpPr>
        <p:spPr>
          <a:xfrm>
            <a:off x="498133" y="1828800"/>
            <a:ext cx="11069889" cy="1274593"/>
          </a:xfrm>
        </p:spPr>
        <p:txBody>
          <a:bodyPr>
            <a:normAutofit/>
          </a:bodyPr>
          <a:lstStyle/>
          <a:p>
            <a:pPr marL="0" indent="0" algn="just">
              <a:buNone/>
            </a:pPr>
            <a:r>
              <a:rPr lang="en-US" dirty="0"/>
              <a:t>A contribution to student travel expenses is compulsory, with two distinct scales: standard and eco-responsible, applied according to the distance travelled as the crow flies between the DIJON campus and the host establishment. The means of transport considered to be eco-responsible are bicycles, buses, car-pooling and trains. The amounts awarded are as follows: </a:t>
            </a:r>
            <a:endParaRPr lang="fr-FR" dirty="0"/>
          </a:p>
        </p:txBody>
      </p:sp>
      <p:sp>
        <p:nvSpPr>
          <p:cNvPr id="4" name="Espace réservé du texte 3">
            <a:extLst>
              <a:ext uri="{FF2B5EF4-FFF2-40B4-BE49-F238E27FC236}">
                <a16:creationId xmlns:a16="http://schemas.microsoft.com/office/drawing/2014/main" id="{D8106F24-3C34-8834-DAAD-C8C6A0BE45A7}"/>
              </a:ext>
            </a:extLst>
          </p:cNvPr>
          <p:cNvSpPr>
            <a:spLocks noGrp="1"/>
          </p:cNvSpPr>
          <p:nvPr>
            <p:ph type="body" sz="quarter" idx="13"/>
          </p:nvPr>
        </p:nvSpPr>
        <p:spPr>
          <a:xfrm>
            <a:off x="225659" y="1300712"/>
            <a:ext cx="11069638" cy="296862"/>
          </a:xfrm>
        </p:spPr>
        <p:txBody>
          <a:bodyPr/>
          <a:lstStyle/>
          <a:p>
            <a:pPr algn="ctr"/>
            <a:r>
              <a:rPr lang="fr-FR" dirty="0"/>
              <a:t>Eco-friendly transport</a:t>
            </a:r>
          </a:p>
        </p:txBody>
      </p:sp>
      <p:graphicFrame>
        <p:nvGraphicFramePr>
          <p:cNvPr id="13" name="Tableau 12">
            <a:extLst>
              <a:ext uri="{FF2B5EF4-FFF2-40B4-BE49-F238E27FC236}">
                <a16:creationId xmlns:a16="http://schemas.microsoft.com/office/drawing/2014/main" id="{5C969B6C-F6C8-3972-9807-FC1E0C9F31AA}"/>
              </a:ext>
            </a:extLst>
          </p:cNvPr>
          <p:cNvGraphicFramePr>
            <a:graphicFrameLocks noGrp="1"/>
          </p:cNvGraphicFramePr>
          <p:nvPr>
            <p:extLst>
              <p:ext uri="{D42A27DB-BD31-4B8C-83A1-F6EECF244321}">
                <p14:modId xmlns:p14="http://schemas.microsoft.com/office/powerpoint/2010/main" val="1339156916"/>
              </p:ext>
            </p:extLst>
          </p:nvPr>
        </p:nvGraphicFramePr>
        <p:xfrm>
          <a:off x="1317784" y="3161416"/>
          <a:ext cx="9775087" cy="2595880"/>
        </p:xfrm>
        <a:graphic>
          <a:graphicData uri="http://schemas.openxmlformats.org/drawingml/2006/table">
            <a:tbl>
              <a:tblPr firstRow="1" bandRow="1">
                <a:tableStyleId>{5C22544A-7EE6-4342-B048-85BDC9FD1C3A}</a:tableStyleId>
              </a:tblPr>
              <a:tblGrid>
                <a:gridCol w="3081867">
                  <a:extLst>
                    <a:ext uri="{9D8B030D-6E8A-4147-A177-3AD203B41FA5}">
                      <a16:colId xmlns:a16="http://schemas.microsoft.com/office/drawing/2014/main" val="536664263"/>
                    </a:ext>
                  </a:extLst>
                </a:gridCol>
                <a:gridCol w="3081867">
                  <a:extLst>
                    <a:ext uri="{9D8B030D-6E8A-4147-A177-3AD203B41FA5}">
                      <a16:colId xmlns:a16="http://schemas.microsoft.com/office/drawing/2014/main" val="940827639"/>
                    </a:ext>
                  </a:extLst>
                </a:gridCol>
                <a:gridCol w="3611353">
                  <a:extLst>
                    <a:ext uri="{9D8B030D-6E8A-4147-A177-3AD203B41FA5}">
                      <a16:colId xmlns:a16="http://schemas.microsoft.com/office/drawing/2014/main" val="186003816"/>
                    </a:ext>
                  </a:extLst>
                </a:gridCol>
              </a:tblGrid>
              <a:tr h="370840">
                <a:tc>
                  <a:txBody>
                    <a:bodyPr/>
                    <a:lstStyle/>
                    <a:p>
                      <a:r>
                        <a:rPr lang="fr-FR" dirty="0"/>
                        <a:t>Distance </a:t>
                      </a:r>
                      <a:r>
                        <a:rPr lang="fr-FR" dirty="0" err="1"/>
                        <a:t>traveled</a:t>
                      </a:r>
                      <a:endParaRPr lang="fr-FR" dirty="0"/>
                    </a:p>
                  </a:txBody>
                  <a:tcPr/>
                </a:tc>
                <a:tc>
                  <a:txBody>
                    <a:bodyPr/>
                    <a:lstStyle/>
                    <a:p>
                      <a:r>
                        <a:rPr lang="fr-FR" dirty="0"/>
                        <a:t>Eco </a:t>
                      </a:r>
                      <a:r>
                        <a:rPr lang="fr-FR" dirty="0" err="1"/>
                        <a:t>friendly</a:t>
                      </a:r>
                      <a:r>
                        <a:rPr lang="fr-FR" dirty="0"/>
                        <a:t> transport</a:t>
                      </a:r>
                    </a:p>
                  </a:txBody>
                  <a:tcPr/>
                </a:tc>
                <a:tc>
                  <a:txBody>
                    <a:bodyPr/>
                    <a:lstStyle/>
                    <a:p>
                      <a:r>
                        <a:rPr lang="fr-FR" dirty="0"/>
                        <a:t>Standard transport</a:t>
                      </a:r>
                    </a:p>
                  </a:txBody>
                  <a:tcPr/>
                </a:tc>
                <a:extLst>
                  <a:ext uri="{0D108BD9-81ED-4DB2-BD59-A6C34878D82A}">
                    <a16:rowId xmlns:a16="http://schemas.microsoft.com/office/drawing/2014/main" val="2930199569"/>
                  </a:ext>
                </a:extLst>
              </a:tr>
              <a:tr h="370840">
                <a:tc>
                  <a:txBody>
                    <a:bodyPr/>
                    <a:lstStyle/>
                    <a:p>
                      <a:r>
                        <a:rPr lang="fr-FR" dirty="0"/>
                        <a:t>100-499 km</a:t>
                      </a:r>
                    </a:p>
                  </a:txBody>
                  <a:tcPr/>
                </a:tc>
                <a:tc>
                  <a:txBody>
                    <a:bodyPr/>
                    <a:lstStyle/>
                    <a:p>
                      <a:r>
                        <a:rPr lang="fr-FR" dirty="0"/>
                        <a:t>285€</a:t>
                      </a:r>
                    </a:p>
                  </a:txBody>
                  <a:tcPr/>
                </a:tc>
                <a:tc>
                  <a:txBody>
                    <a:bodyPr/>
                    <a:lstStyle/>
                    <a:p>
                      <a:r>
                        <a:rPr lang="fr-FR" dirty="0"/>
                        <a:t>211€</a:t>
                      </a:r>
                    </a:p>
                  </a:txBody>
                  <a:tcPr/>
                </a:tc>
                <a:extLst>
                  <a:ext uri="{0D108BD9-81ED-4DB2-BD59-A6C34878D82A}">
                    <a16:rowId xmlns:a16="http://schemas.microsoft.com/office/drawing/2014/main" val="2339482048"/>
                  </a:ext>
                </a:extLst>
              </a:tr>
              <a:tr h="370840">
                <a:tc>
                  <a:txBody>
                    <a:bodyPr/>
                    <a:lstStyle/>
                    <a:p>
                      <a:r>
                        <a:rPr lang="fr-FR" dirty="0"/>
                        <a:t>500-1999 km</a:t>
                      </a:r>
                    </a:p>
                  </a:txBody>
                  <a:tcPr/>
                </a:tc>
                <a:tc>
                  <a:txBody>
                    <a:bodyPr/>
                    <a:lstStyle/>
                    <a:p>
                      <a:r>
                        <a:rPr lang="fr-FR" dirty="0"/>
                        <a:t>417€</a:t>
                      </a:r>
                    </a:p>
                  </a:txBody>
                  <a:tcPr/>
                </a:tc>
                <a:tc>
                  <a:txBody>
                    <a:bodyPr/>
                    <a:lstStyle/>
                    <a:p>
                      <a:r>
                        <a:rPr lang="fr-FR" dirty="0"/>
                        <a:t>309€</a:t>
                      </a:r>
                    </a:p>
                  </a:txBody>
                  <a:tcPr/>
                </a:tc>
                <a:extLst>
                  <a:ext uri="{0D108BD9-81ED-4DB2-BD59-A6C34878D82A}">
                    <a16:rowId xmlns:a16="http://schemas.microsoft.com/office/drawing/2014/main" val="1518716182"/>
                  </a:ext>
                </a:extLst>
              </a:tr>
              <a:tr h="370840">
                <a:tc>
                  <a:txBody>
                    <a:bodyPr/>
                    <a:lstStyle/>
                    <a:p>
                      <a:r>
                        <a:rPr lang="fr-FR" dirty="0"/>
                        <a:t>2000-2999 km</a:t>
                      </a:r>
                    </a:p>
                  </a:txBody>
                  <a:tcPr/>
                </a:tc>
                <a:tc>
                  <a:txBody>
                    <a:bodyPr/>
                    <a:lstStyle/>
                    <a:p>
                      <a:r>
                        <a:rPr lang="fr-FR" dirty="0"/>
                        <a:t>535€</a:t>
                      </a:r>
                    </a:p>
                  </a:txBody>
                  <a:tcPr/>
                </a:tc>
                <a:tc>
                  <a:txBody>
                    <a:bodyPr/>
                    <a:lstStyle/>
                    <a:p>
                      <a:r>
                        <a:rPr lang="fr-FR" dirty="0"/>
                        <a:t>395€</a:t>
                      </a:r>
                    </a:p>
                  </a:txBody>
                  <a:tcPr/>
                </a:tc>
                <a:extLst>
                  <a:ext uri="{0D108BD9-81ED-4DB2-BD59-A6C34878D82A}">
                    <a16:rowId xmlns:a16="http://schemas.microsoft.com/office/drawing/2014/main" val="1124980481"/>
                  </a:ext>
                </a:extLst>
              </a:tr>
              <a:tr h="370840">
                <a:tc>
                  <a:txBody>
                    <a:bodyPr/>
                    <a:lstStyle/>
                    <a:p>
                      <a:r>
                        <a:rPr lang="fr-FR" dirty="0"/>
                        <a:t>3000-3999 km</a:t>
                      </a:r>
                    </a:p>
                  </a:txBody>
                  <a:tcPr/>
                </a:tc>
                <a:tc>
                  <a:txBody>
                    <a:bodyPr/>
                    <a:lstStyle/>
                    <a:p>
                      <a:r>
                        <a:rPr lang="fr-FR" dirty="0"/>
                        <a:t>785€</a:t>
                      </a:r>
                    </a:p>
                  </a:txBody>
                  <a:tcPr/>
                </a:tc>
                <a:tc>
                  <a:txBody>
                    <a:bodyPr/>
                    <a:lstStyle/>
                    <a:p>
                      <a:r>
                        <a:rPr lang="fr-FR" dirty="0"/>
                        <a:t>580€</a:t>
                      </a:r>
                    </a:p>
                  </a:txBody>
                  <a:tcPr/>
                </a:tc>
                <a:extLst>
                  <a:ext uri="{0D108BD9-81ED-4DB2-BD59-A6C34878D82A}">
                    <a16:rowId xmlns:a16="http://schemas.microsoft.com/office/drawing/2014/main" val="1066166833"/>
                  </a:ext>
                </a:extLst>
              </a:tr>
              <a:tr h="370840">
                <a:tc>
                  <a:txBody>
                    <a:bodyPr/>
                    <a:lstStyle/>
                    <a:p>
                      <a:r>
                        <a:rPr lang="fr-FR" dirty="0"/>
                        <a:t>4000-7999 km</a:t>
                      </a:r>
                    </a:p>
                  </a:txBody>
                  <a:tcPr/>
                </a:tc>
                <a:tc>
                  <a:txBody>
                    <a:bodyPr/>
                    <a:lstStyle/>
                    <a:p>
                      <a:r>
                        <a:rPr lang="fr-FR" dirty="0"/>
                        <a:t>1 188€</a:t>
                      </a:r>
                    </a:p>
                  </a:txBody>
                  <a:tcPr/>
                </a:tc>
                <a:tc>
                  <a:txBody>
                    <a:bodyPr/>
                    <a:lstStyle/>
                    <a:p>
                      <a:r>
                        <a:rPr lang="fr-FR" dirty="0"/>
                        <a:t>1 188€</a:t>
                      </a:r>
                    </a:p>
                  </a:txBody>
                  <a:tcPr/>
                </a:tc>
                <a:extLst>
                  <a:ext uri="{0D108BD9-81ED-4DB2-BD59-A6C34878D82A}">
                    <a16:rowId xmlns:a16="http://schemas.microsoft.com/office/drawing/2014/main" val="4226802718"/>
                  </a:ext>
                </a:extLst>
              </a:tr>
              <a:tr h="370840">
                <a:tc>
                  <a:txBody>
                    <a:bodyPr/>
                    <a:lstStyle/>
                    <a:p>
                      <a:r>
                        <a:rPr lang="fr-FR" dirty="0"/>
                        <a:t>8000 km ou plus</a:t>
                      </a:r>
                    </a:p>
                  </a:txBody>
                  <a:tcPr/>
                </a:tc>
                <a:tc>
                  <a:txBody>
                    <a:bodyPr/>
                    <a:lstStyle/>
                    <a:p>
                      <a:r>
                        <a:rPr lang="fr-FR" dirty="0"/>
                        <a:t>1 735€</a:t>
                      </a:r>
                    </a:p>
                  </a:txBody>
                  <a:tcPr/>
                </a:tc>
                <a:tc>
                  <a:txBody>
                    <a:bodyPr/>
                    <a:lstStyle/>
                    <a:p>
                      <a:r>
                        <a:rPr lang="fr-FR" dirty="0"/>
                        <a:t>1 735€</a:t>
                      </a:r>
                    </a:p>
                  </a:txBody>
                  <a:tcPr/>
                </a:tc>
                <a:extLst>
                  <a:ext uri="{0D108BD9-81ED-4DB2-BD59-A6C34878D82A}">
                    <a16:rowId xmlns:a16="http://schemas.microsoft.com/office/drawing/2014/main" val="1699227358"/>
                  </a:ext>
                </a:extLst>
              </a:tr>
            </a:tbl>
          </a:graphicData>
        </a:graphic>
      </p:graphicFrame>
      <p:sp>
        <p:nvSpPr>
          <p:cNvPr id="14" name="ZoneTexte 13">
            <a:extLst>
              <a:ext uri="{FF2B5EF4-FFF2-40B4-BE49-F238E27FC236}">
                <a16:creationId xmlns:a16="http://schemas.microsoft.com/office/drawing/2014/main" id="{C725F5F6-A169-3E20-E5E9-38E6A144136D}"/>
              </a:ext>
            </a:extLst>
          </p:cNvPr>
          <p:cNvSpPr txBox="1"/>
          <p:nvPr/>
        </p:nvSpPr>
        <p:spPr>
          <a:xfrm>
            <a:off x="1133856" y="6215107"/>
            <a:ext cx="8851392" cy="369332"/>
          </a:xfrm>
          <a:prstGeom prst="rect">
            <a:avLst/>
          </a:prstGeom>
          <a:noFill/>
        </p:spPr>
        <p:txBody>
          <a:bodyPr wrap="square" rtlCol="0">
            <a:spAutoFit/>
          </a:bodyPr>
          <a:lstStyle/>
          <a:p>
            <a:r>
              <a:rPr lang="fr-FR" dirty="0" err="1">
                <a:hlinkClick r:id="rId2">
                  <a:extLst>
                    <a:ext uri="{A12FA001-AC4F-418D-AE19-62706E023703}">
                      <ahyp:hlinkClr xmlns:ahyp="http://schemas.microsoft.com/office/drawing/2018/hyperlinkcolor" val="tx"/>
                    </a:ext>
                  </a:extLst>
                </a:hlinkClick>
              </a:rPr>
              <a:t>Please</a:t>
            </a:r>
            <a:r>
              <a:rPr lang="fr-FR" dirty="0">
                <a:hlinkClick r:id="rId2">
                  <a:extLst>
                    <a:ext uri="{A12FA001-AC4F-418D-AE19-62706E023703}">
                      <ahyp:hlinkClr xmlns:ahyp="http://schemas.microsoft.com/office/drawing/2018/hyperlinkcolor" val="tx"/>
                    </a:ext>
                  </a:extLst>
                </a:hlinkClick>
              </a:rPr>
              <a:t> </a:t>
            </a:r>
            <a:r>
              <a:rPr lang="fr-FR" dirty="0" err="1">
                <a:hlinkClick r:id="rId2">
                  <a:extLst>
                    <a:ext uri="{A12FA001-AC4F-418D-AE19-62706E023703}">
                      <ahyp:hlinkClr xmlns:ahyp="http://schemas.microsoft.com/office/drawing/2018/hyperlinkcolor" val="tx"/>
                    </a:ext>
                  </a:extLst>
                </a:hlinkClick>
              </a:rPr>
              <a:t>send</a:t>
            </a:r>
            <a:r>
              <a:rPr lang="fr-FR" dirty="0">
                <a:hlinkClick r:id="rId2">
                  <a:extLst>
                    <a:ext uri="{A12FA001-AC4F-418D-AE19-62706E023703}">
                      <ahyp:hlinkClr xmlns:ahyp="http://schemas.microsoft.com/office/drawing/2018/hyperlinkcolor" val="tx"/>
                    </a:ext>
                  </a:extLst>
                </a:hlinkClick>
              </a:rPr>
              <a:t> </a:t>
            </a:r>
            <a:r>
              <a:rPr lang="fr-FR" dirty="0" err="1">
                <a:hlinkClick r:id="rId2">
                  <a:extLst>
                    <a:ext uri="{A12FA001-AC4F-418D-AE19-62706E023703}">
                      <ahyp:hlinkClr xmlns:ahyp="http://schemas.microsoft.com/office/drawing/2018/hyperlinkcolor" val="tx"/>
                    </a:ext>
                  </a:extLst>
                </a:hlinkClick>
              </a:rPr>
              <a:t>supporting</a:t>
            </a:r>
            <a:r>
              <a:rPr lang="fr-FR" dirty="0">
                <a:hlinkClick r:id="rId2">
                  <a:extLst>
                    <a:ext uri="{A12FA001-AC4F-418D-AE19-62706E023703}">
                      <ahyp:hlinkClr xmlns:ahyp="http://schemas.microsoft.com/office/drawing/2018/hyperlinkcolor" val="tx"/>
                    </a:ext>
                  </a:extLst>
                </a:hlinkClick>
              </a:rPr>
              <a:t> documents to the </a:t>
            </a:r>
            <a:r>
              <a:rPr lang="fr-FR" dirty="0" err="1">
                <a:hlinkClick r:id="rId2">
                  <a:extLst>
                    <a:ext uri="{A12FA001-AC4F-418D-AE19-62706E023703}">
                      <ahyp:hlinkClr xmlns:ahyp="http://schemas.microsoft.com/office/drawing/2018/hyperlinkcolor" val="tx"/>
                    </a:ext>
                  </a:extLst>
                </a:hlinkClick>
              </a:rPr>
              <a:t>following</a:t>
            </a:r>
            <a:r>
              <a:rPr lang="fr-FR" dirty="0">
                <a:hlinkClick r:id="rId2">
                  <a:extLst>
                    <a:ext uri="{A12FA001-AC4F-418D-AE19-62706E023703}">
                      <ahyp:hlinkClr xmlns:ahyp="http://schemas.microsoft.com/office/drawing/2018/hyperlinkcolor" val="tx"/>
                    </a:ext>
                  </a:extLst>
                </a:hlinkClick>
              </a:rPr>
              <a:t> </a:t>
            </a:r>
            <a:r>
              <a:rPr lang="fr-FR" dirty="0" err="1">
                <a:hlinkClick r:id="rId2">
                  <a:extLst>
                    <a:ext uri="{A12FA001-AC4F-418D-AE19-62706E023703}">
                      <ahyp:hlinkClr xmlns:ahyp="http://schemas.microsoft.com/office/drawing/2018/hyperlinkcolor" val="tx"/>
                    </a:ext>
                  </a:extLst>
                </a:hlinkClick>
              </a:rPr>
              <a:t>address</a:t>
            </a:r>
            <a:r>
              <a:rPr lang="fr-FR" dirty="0">
                <a:hlinkClick r:id="rId2">
                  <a:extLst>
                    <a:ext uri="{A12FA001-AC4F-418D-AE19-62706E023703}">
                      <ahyp:hlinkClr xmlns:ahyp="http://schemas.microsoft.com/office/drawing/2018/hyperlinkcolor" val="tx"/>
                    </a:ext>
                  </a:extLst>
                </a:hlinkClick>
              </a:rPr>
              <a:t> </a:t>
            </a:r>
            <a:r>
              <a:rPr lang="fr-FR" dirty="0">
                <a:solidFill>
                  <a:srgbClr val="6D28DF"/>
                </a:solidFill>
                <a:hlinkClick r:id="rId2">
                  <a:extLst>
                    <a:ext uri="{A12FA001-AC4F-418D-AE19-62706E023703}">
                      <ahyp:hlinkClr xmlns:ahyp="http://schemas.microsoft.com/office/drawing/2018/hyperlinkcolor" val="tx"/>
                    </a:ext>
                  </a:extLst>
                </a:hlinkClick>
              </a:rPr>
              <a:t>erasmus@bsb-education.com</a:t>
            </a:r>
            <a:endParaRPr lang="fr-FR" dirty="0"/>
          </a:p>
        </p:txBody>
      </p:sp>
    </p:spTree>
    <p:extLst>
      <p:ext uri="{BB962C8B-B14F-4D97-AF65-F5344CB8AC3E}">
        <p14:creationId xmlns:p14="http://schemas.microsoft.com/office/powerpoint/2010/main" val="4083355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21EBE81-4128-4619-A31A-DECFCE0D993E}"/>
              </a:ext>
            </a:extLst>
          </p:cNvPr>
          <p:cNvSpPr>
            <a:spLocks noGrp="1"/>
          </p:cNvSpPr>
          <p:nvPr>
            <p:ph type="ctrTitle"/>
          </p:nvPr>
        </p:nvSpPr>
        <p:spPr/>
        <p:txBody>
          <a:bodyPr>
            <a:normAutofit/>
          </a:bodyPr>
          <a:lstStyle/>
          <a:p>
            <a:r>
              <a:rPr lang="fr-FR" dirty="0"/>
              <a:t>1.3 </a:t>
            </a:r>
            <a:r>
              <a:rPr lang="fr-FR" dirty="0" err="1"/>
              <a:t>Terms</a:t>
            </a:r>
            <a:r>
              <a:rPr lang="fr-FR" dirty="0"/>
              <a:t> of </a:t>
            </a:r>
            <a:r>
              <a:rPr lang="fr-FR" dirty="0" err="1"/>
              <a:t>payment</a:t>
            </a:r>
            <a:endParaRPr lang="fr-FR" dirty="0"/>
          </a:p>
        </p:txBody>
      </p:sp>
      <p:grpSp>
        <p:nvGrpSpPr>
          <p:cNvPr id="7" name="Groupe 6">
            <a:extLst>
              <a:ext uri="{FF2B5EF4-FFF2-40B4-BE49-F238E27FC236}">
                <a16:creationId xmlns:a16="http://schemas.microsoft.com/office/drawing/2014/main" id="{9812F867-F76B-FF31-2A98-E492F2AD71F4}"/>
              </a:ext>
            </a:extLst>
          </p:cNvPr>
          <p:cNvGrpSpPr/>
          <p:nvPr/>
        </p:nvGrpSpPr>
        <p:grpSpPr>
          <a:xfrm>
            <a:off x="2649876" y="2765902"/>
            <a:ext cx="6892248" cy="2973966"/>
            <a:chOff x="971467" y="2559764"/>
            <a:chExt cx="7144982" cy="2815776"/>
          </a:xfrm>
        </p:grpSpPr>
        <p:grpSp>
          <p:nvGrpSpPr>
            <p:cNvPr id="8" name="Groupe 7">
              <a:extLst>
                <a:ext uri="{FF2B5EF4-FFF2-40B4-BE49-F238E27FC236}">
                  <a16:creationId xmlns:a16="http://schemas.microsoft.com/office/drawing/2014/main" id="{05AADBE0-E3BD-D017-CC86-95ECACF53B26}"/>
                </a:ext>
              </a:extLst>
            </p:cNvPr>
            <p:cNvGrpSpPr/>
            <p:nvPr/>
          </p:nvGrpSpPr>
          <p:grpSpPr>
            <a:xfrm>
              <a:off x="971467" y="2559764"/>
              <a:ext cx="3459718" cy="2815776"/>
              <a:chOff x="744650" y="1582301"/>
              <a:chExt cx="3649955" cy="2815776"/>
            </a:xfrm>
          </p:grpSpPr>
          <p:sp>
            <p:nvSpPr>
              <p:cNvPr id="12" name="Rectangle : coins arrondis 11">
                <a:extLst>
                  <a:ext uri="{FF2B5EF4-FFF2-40B4-BE49-F238E27FC236}">
                    <a16:creationId xmlns:a16="http://schemas.microsoft.com/office/drawing/2014/main" id="{7396DD1E-1E94-6796-7021-3FD26B2FA6E5}"/>
                  </a:ext>
                </a:extLst>
              </p:cNvPr>
              <p:cNvSpPr/>
              <p:nvPr/>
            </p:nvSpPr>
            <p:spPr>
              <a:xfrm>
                <a:off x="744650" y="1582301"/>
                <a:ext cx="3241820" cy="877623"/>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80 %</a:t>
                </a:r>
              </a:p>
              <a:p>
                <a:pPr algn="ctr"/>
                <a:r>
                  <a:rPr lang="fr-FR" sz="2000" dirty="0">
                    <a:solidFill>
                      <a:schemeClr val="tx1"/>
                    </a:solidFill>
                  </a:rPr>
                  <a:t>At </a:t>
                </a:r>
                <a:r>
                  <a:rPr lang="fr-FR" sz="2000" dirty="0" err="1">
                    <a:solidFill>
                      <a:schemeClr val="tx1"/>
                    </a:solidFill>
                  </a:rPr>
                  <a:t>your</a:t>
                </a:r>
                <a:r>
                  <a:rPr lang="fr-FR" sz="2000" dirty="0">
                    <a:solidFill>
                      <a:schemeClr val="tx1"/>
                    </a:solidFill>
                  </a:rPr>
                  <a:t> </a:t>
                </a:r>
                <a:r>
                  <a:rPr lang="fr-FR" sz="2000" dirty="0" err="1">
                    <a:solidFill>
                      <a:schemeClr val="tx1"/>
                    </a:solidFill>
                  </a:rPr>
                  <a:t>arrival</a:t>
                </a:r>
                <a:endParaRPr lang="fr-FR" sz="2000" dirty="0">
                  <a:solidFill>
                    <a:schemeClr val="tx1"/>
                  </a:solidFill>
                </a:endParaRPr>
              </a:p>
            </p:txBody>
          </p:sp>
          <p:sp>
            <p:nvSpPr>
              <p:cNvPr id="13" name="Rectangle : coins arrondis 12">
                <a:extLst>
                  <a:ext uri="{FF2B5EF4-FFF2-40B4-BE49-F238E27FC236}">
                    <a16:creationId xmlns:a16="http://schemas.microsoft.com/office/drawing/2014/main" id="{2201F2DB-055D-F3B7-54C2-8E31814078E5}"/>
                  </a:ext>
                </a:extLst>
              </p:cNvPr>
              <p:cNvSpPr/>
              <p:nvPr/>
            </p:nvSpPr>
            <p:spPr>
              <a:xfrm>
                <a:off x="868444" y="2346415"/>
                <a:ext cx="3526161" cy="2051662"/>
              </a:xfrm>
              <a:prstGeom prst="roundRect">
                <a:avLst/>
              </a:prstGeom>
              <a:solidFill>
                <a:schemeClr val="accent4"/>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b="1" dirty="0"/>
                  <a:t>Learning Agreement</a:t>
                </a:r>
              </a:p>
              <a:p>
                <a:pPr marL="285750" indent="-285750">
                  <a:buFontTx/>
                  <a:buChar char="-"/>
                </a:pPr>
                <a:r>
                  <a:rPr lang="en-US" sz="1600" b="1" dirty="0"/>
                  <a:t>EHIC </a:t>
                </a:r>
              </a:p>
              <a:p>
                <a:pPr marL="285750" indent="-285750">
                  <a:buFontTx/>
                  <a:buChar char="-"/>
                </a:pPr>
                <a:r>
                  <a:rPr lang="en-US" sz="1600" b="1" dirty="0"/>
                  <a:t>Supplementary insurance</a:t>
                </a:r>
              </a:p>
              <a:p>
                <a:pPr marL="285750" indent="-285750">
                  <a:buFontTx/>
                  <a:buChar char="-"/>
                </a:pPr>
                <a:r>
                  <a:rPr lang="en-US" sz="1600" b="1" dirty="0"/>
                  <a:t>RIB</a:t>
                </a:r>
              </a:p>
              <a:p>
                <a:pPr marL="285750" indent="-285750">
                  <a:buFontTx/>
                  <a:buChar char="-"/>
                </a:pPr>
                <a:r>
                  <a:rPr lang="en-US" sz="1600" b="1" dirty="0"/>
                  <a:t>OLS test before mobility</a:t>
                </a:r>
              </a:p>
              <a:p>
                <a:pPr marL="285750" indent="-285750">
                  <a:buFontTx/>
                  <a:buChar char="-"/>
                </a:pPr>
                <a:r>
                  <a:rPr lang="en-US" sz="1600" b="1" dirty="0"/>
                  <a:t>Erasmus Mobility Contract</a:t>
                </a:r>
              </a:p>
              <a:p>
                <a:pPr marL="285750" indent="-285750">
                  <a:buFontTx/>
                  <a:buChar char="-"/>
                </a:pPr>
                <a:r>
                  <a:rPr lang="en-US" sz="1600" b="1" dirty="0"/>
                  <a:t>Arrival certificate</a:t>
                </a:r>
                <a:endParaRPr lang="fr-FR" sz="1600" b="1" dirty="0"/>
              </a:p>
            </p:txBody>
          </p:sp>
        </p:grpSp>
        <p:grpSp>
          <p:nvGrpSpPr>
            <p:cNvPr id="9" name="Groupe 8">
              <a:extLst>
                <a:ext uri="{FF2B5EF4-FFF2-40B4-BE49-F238E27FC236}">
                  <a16:creationId xmlns:a16="http://schemas.microsoft.com/office/drawing/2014/main" id="{4705E7D7-16F1-21D9-BD8C-209196610340}"/>
                </a:ext>
              </a:extLst>
            </p:cNvPr>
            <p:cNvGrpSpPr/>
            <p:nvPr/>
          </p:nvGrpSpPr>
          <p:grpSpPr>
            <a:xfrm>
              <a:off x="4656732" y="2559764"/>
              <a:ext cx="3459717" cy="2815776"/>
              <a:chOff x="4125115" y="1582301"/>
              <a:chExt cx="3733427" cy="2815776"/>
            </a:xfrm>
          </p:grpSpPr>
          <p:sp>
            <p:nvSpPr>
              <p:cNvPr id="10" name="Rectangle : coins arrondis 9">
                <a:extLst>
                  <a:ext uri="{FF2B5EF4-FFF2-40B4-BE49-F238E27FC236}">
                    <a16:creationId xmlns:a16="http://schemas.microsoft.com/office/drawing/2014/main" id="{E6BFAC34-5BDD-7284-8C58-AAFEB4C20F6F}"/>
                  </a:ext>
                </a:extLst>
              </p:cNvPr>
              <p:cNvSpPr/>
              <p:nvPr/>
            </p:nvSpPr>
            <p:spPr>
              <a:xfrm>
                <a:off x="4125115" y="1582301"/>
                <a:ext cx="3315958" cy="877623"/>
              </a:xfrm>
              <a:prstGeom prst="round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20 %</a:t>
                </a:r>
              </a:p>
              <a:p>
                <a:pPr algn="ctr"/>
                <a:r>
                  <a:rPr lang="fr-FR" sz="2000" dirty="0">
                    <a:solidFill>
                      <a:schemeClr val="tx1"/>
                    </a:solidFill>
                  </a:rPr>
                  <a:t>On </a:t>
                </a:r>
                <a:r>
                  <a:rPr lang="fr-FR" sz="2000" dirty="0" err="1">
                    <a:solidFill>
                      <a:schemeClr val="tx1"/>
                    </a:solidFill>
                  </a:rPr>
                  <a:t>your</a:t>
                </a:r>
                <a:r>
                  <a:rPr lang="fr-FR" sz="2000" dirty="0">
                    <a:solidFill>
                      <a:schemeClr val="tx1"/>
                    </a:solidFill>
                  </a:rPr>
                  <a:t> return</a:t>
                </a:r>
              </a:p>
            </p:txBody>
          </p:sp>
          <p:sp>
            <p:nvSpPr>
              <p:cNvPr id="11" name="Rectangle : coins arrondis 10">
                <a:extLst>
                  <a:ext uri="{FF2B5EF4-FFF2-40B4-BE49-F238E27FC236}">
                    <a16:creationId xmlns:a16="http://schemas.microsoft.com/office/drawing/2014/main" id="{257E7866-B5DB-5C5C-6EC4-B9E73C002137}"/>
                  </a:ext>
                </a:extLst>
              </p:cNvPr>
              <p:cNvSpPr/>
              <p:nvPr/>
            </p:nvSpPr>
            <p:spPr>
              <a:xfrm>
                <a:off x="4248910" y="2346415"/>
                <a:ext cx="3609632" cy="2051662"/>
              </a:xfrm>
              <a:prstGeom prst="roundRect">
                <a:avLst/>
              </a:prstGeom>
              <a:solidFill>
                <a:schemeClr val="accent4"/>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b="1" dirty="0"/>
                  <a:t>Certificate of attendance</a:t>
                </a:r>
              </a:p>
              <a:p>
                <a:pPr marL="285750" indent="-285750">
                  <a:buFontTx/>
                  <a:buChar char="-"/>
                </a:pPr>
                <a:r>
                  <a:rPr lang="en-US" sz="1600" b="1" dirty="0"/>
                  <a:t>OLS test after mobility</a:t>
                </a:r>
              </a:p>
              <a:p>
                <a:pPr marL="285750" indent="-285750">
                  <a:buFontTx/>
                  <a:buChar char="-"/>
                </a:pPr>
                <a:r>
                  <a:rPr lang="en-US" sz="1600" b="1" dirty="0"/>
                  <a:t>Erasmus participant report</a:t>
                </a:r>
                <a:endParaRPr lang="fr-FR" sz="1600" dirty="0"/>
              </a:p>
            </p:txBody>
          </p:sp>
        </p:grpSp>
      </p:grpSp>
      <p:sp>
        <p:nvSpPr>
          <p:cNvPr id="6" name="Espace réservé du contenu 5">
            <a:extLst>
              <a:ext uri="{FF2B5EF4-FFF2-40B4-BE49-F238E27FC236}">
                <a16:creationId xmlns:a16="http://schemas.microsoft.com/office/drawing/2014/main" id="{A193CFA0-AEAC-36CE-3BF0-F19E3BF143F0}"/>
              </a:ext>
            </a:extLst>
          </p:cNvPr>
          <p:cNvSpPr>
            <a:spLocks noGrp="1"/>
          </p:cNvSpPr>
          <p:nvPr>
            <p:ph sz="quarter" idx="13"/>
          </p:nvPr>
        </p:nvSpPr>
        <p:spPr>
          <a:xfrm>
            <a:off x="498385" y="1304769"/>
            <a:ext cx="11069638" cy="983067"/>
          </a:xfrm>
        </p:spPr>
        <p:txBody>
          <a:bodyPr/>
          <a:lstStyle/>
          <a:p>
            <a:r>
              <a:rPr lang="en-US" dirty="0"/>
              <a:t>The Erasmus scholarship is not a monthly allowance. You will receive your scholarship in 2 instalments. To do this, you will need to send us these documents and complete the online formalities:</a:t>
            </a:r>
          </a:p>
        </p:txBody>
      </p:sp>
    </p:spTree>
    <p:extLst>
      <p:ext uri="{BB962C8B-B14F-4D97-AF65-F5344CB8AC3E}">
        <p14:creationId xmlns:p14="http://schemas.microsoft.com/office/powerpoint/2010/main" val="2553326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12EB82A-9784-47CB-BBEF-4EC936EDAE25}"/>
              </a:ext>
            </a:extLst>
          </p:cNvPr>
          <p:cNvSpPr>
            <a:spLocks noGrp="1"/>
          </p:cNvSpPr>
          <p:nvPr>
            <p:ph type="ctrTitle"/>
          </p:nvPr>
        </p:nvSpPr>
        <p:spPr>
          <a:xfrm>
            <a:off x="5865095" y="2639997"/>
            <a:ext cx="5590310" cy="1323109"/>
          </a:xfrm>
        </p:spPr>
        <p:txBody>
          <a:bodyPr/>
          <a:lstStyle/>
          <a:p>
            <a:pPr algn="ctr"/>
            <a:r>
              <a:rPr lang="fr-FR" dirty="0"/>
              <a:t>BOURSE ERASMUS 2024 - 2025</a:t>
            </a:r>
          </a:p>
        </p:txBody>
      </p:sp>
      <p:sp>
        <p:nvSpPr>
          <p:cNvPr id="5" name="Sous-titre 4">
            <a:extLst>
              <a:ext uri="{FF2B5EF4-FFF2-40B4-BE49-F238E27FC236}">
                <a16:creationId xmlns:a16="http://schemas.microsoft.com/office/drawing/2014/main" id="{4DD7DEFD-AB87-4B78-9C11-75B21915E841}"/>
              </a:ext>
            </a:extLst>
          </p:cNvPr>
          <p:cNvSpPr>
            <a:spLocks noGrp="1"/>
          </p:cNvSpPr>
          <p:nvPr>
            <p:ph type="subTitle" idx="1"/>
          </p:nvPr>
        </p:nvSpPr>
        <p:spPr>
          <a:xfrm>
            <a:off x="5865096" y="4408675"/>
            <a:ext cx="5590309" cy="1655762"/>
          </a:xfrm>
        </p:spPr>
        <p:txBody>
          <a:bodyPr/>
          <a:lstStyle/>
          <a:p>
            <a:r>
              <a:rPr lang="fr-FR" dirty="0"/>
              <a:t>2.    </a:t>
            </a:r>
            <a:r>
              <a:rPr lang="fr-FR" dirty="0" err="1"/>
              <a:t>What</a:t>
            </a:r>
            <a:r>
              <a:rPr lang="fr-FR" dirty="0"/>
              <a:t> documents do I need to </a:t>
            </a:r>
            <a:r>
              <a:rPr lang="fr-FR" dirty="0" err="1"/>
              <a:t>provide</a:t>
            </a:r>
            <a:r>
              <a:rPr lang="fr-FR" dirty="0"/>
              <a:t>? </a:t>
            </a:r>
          </a:p>
          <a:p>
            <a:r>
              <a:rPr lang="fr-FR" dirty="0"/>
              <a:t>2.1    </a:t>
            </a:r>
            <a:r>
              <a:rPr lang="fr-FR" dirty="0" err="1"/>
              <a:t>Before</a:t>
            </a:r>
            <a:r>
              <a:rPr lang="fr-FR" dirty="0"/>
              <a:t> the start of </a:t>
            </a:r>
            <a:r>
              <a:rPr lang="fr-FR" dirty="0" err="1"/>
              <a:t>my</a:t>
            </a:r>
            <a:r>
              <a:rPr lang="fr-FR" dirty="0"/>
              <a:t> </a:t>
            </a:r>
            <a:r>
              <a:rPr lang="fr-FR" dirty="0" err="1"/>
              <a:t>mobility</a:t>
            </a:r>
            <a:endParaRPr lang="fr-FR" dirty="0"/>
          </a:p>
          <a:p>
            <a:r>
              <a:rPr lang="fr-FR" dirty="0"/>
              <a:t>2.2   As </a:t>
            </a:r>
            <a:r>
              <a:rPr lang="fr-FR" dirty="0" err="1"/>
              <a:t>soon</a:t>
            </a:r>
            <a:r>
              <a:rPr lang="fr-FR" dirty="0"/>
              <a:t> as I arrive</a:t>
            </a:r>
          </a:p>
          <a:p>
            <a:r>
              <a:rPr lang="fr-FR" dirty="0"/>
              <a:t>2.3   At the end of </a:t>
            </a:r>
            <a:r>
              <a:rPr lang="fr-FR" dirty="0" err="1"/>
              <a:t>my</a:t>
            </a:r>
            <a:r>
              <a:rPr lang="fr-FR" dirty="0"/>
              <a:t> </a:t>
            </a:r>
            <a:r>
              <a:rPr lang="fr-FR" dirty="0" err="1"/>
              <a:t>mobility</a:t>
            </a:r>
            <a:endParaRPr lang="fr-FR" dirty="0"/>
          </a:p>
        </p:txBody>
      </p:sp>
      <p:pic>
        <p:nvPicPr>
          <p:cNvPr id="2" name="Image 1">
            <a:extLst>
              <a:ext uri="{FF2B5EF4-FFF2-40B4-BE49-F238E27FC236}">
                <a16:creationId xmlns:a16="http://schemas.microsoft.com/office/drawing/2014/main" id="{AFA41641-A165-D966-4EF7-695C2A68210A}"/>
              </a:ext>
            </a:extLst>
          </p:cNvPr>
          <p:cNvPicPr>
            <a:picLocks noChangeAspect="1"/>
          </p:cNvPicPr>
          <p:nvPr/>
        </p:nvPicPr>
        <p:blipFill>
          <a:blip r:embed="rId2"/>
          <a:stretch>
            <a:fillRect/>
          </a:stretch>
        </p:blipFill>
        <p:spPr>
          <a:xfrm>
            <a:off x="6096000" y="719984"/>
            <a:ext cx="5128503" cy="1474444"/>
          </a:xfrm>
          <a:prstGeom prst="rect">
            <a:avLst/>
          </a:prstGeom>
        </p:spPr>
      </p:pic>
    </p:spTree>
    <p:extLst>
      <p:ext uri="{BB962C8B-B14F-4D97-AF65-F5344CB8AC3E}">
        <p14:creationId xmlns:p14="http://schemas.microsoft.com/office/powerpoint/2010/main" val="4074434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Thème Office">
  <a:themeElements>
    <a:clrScheme name="BSB OK 23-03-22">
      <a:dk1>
        <a:srgbClr val="481737"/>
      </a:dk1>
      <a:lt1>
        <a:srgbClr val="FFFFFF"/>
      </a:lt1>
      <a:dk2>
        <a:srgbClr val="6D28DF"/>
      </a:dk2>
      <a:lt2>
        <a:srgbClr val="FD594D"/>
      </a:lt2>
      <a:accent1>
        <a:srgbClr val="9967E8"/>
      </a:accent1>
      <a:accent2>
        <a:srgbClr val="CDF249"/>
      </a:accent2>
      <a:accent3>
        <a:srgbClr val="E18EB3"/>
      </a:accent3>
      <a:accent4>
        <a:srgbClr val="002FD6"/>
      </a:accent4>
      <a:accent5>
        <a:srgbClr val="9967FC"/>
      </a:accent5>
      <a:accent6>
        <a:srgbClr val="FD594D"/>
      </a:accent6>
      <a:hlink>
        <a:srgbClr val="6D28DF"/>
      </a:hlink>
      <a:folHlink>
        <a:srgbClr val="CDF2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490D5D826C764EA3DF0BCF15B597C0" ma:contentTypeVersion="21" ma:contentTypeDescription="Crée un document." ma:contentTypeScope="" ma:versionID="4212f595cd0408aab1f71f0bb5c26764">
  <xsd:schema xmlns:xsd="http://www.w3.org/2001/XMLSchema" xmlns:xs="http://www.w3.org/2001/XMLSchema" xmlns:p="http://schemas.microsoft.com/office/2006/metadata/properties" xmlns:ns2="54f31ac7-5341-42f9-b5b5-2ce2c9e150d0" xmlns:ns3="9bf963bb-a524-4a64-b69e-08fc9f836053" targetNamespace="http://schemas.microsoft.com/office/2006/metadata/properties" ma:root="true" ma:fieldsID="c14fb25b7771923c355a8de6a34c4f7d" ns2:_="" ns3:_="">
    <xsd:import namespace="54f31ac7-5341-42f9-b5b5-2ce2c9e150d0"/>
    <xsd:import namespace="9bf963bb-a524-4a64-b69e-08fc9f8360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f31ac7-5341-42f9-b5b5-2ce2c9e150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État de validation" ma:internalName="_x00c9_tat_x0020_de_x0020_validation">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7b36396f-570d-48b3-844d-43be7cdc57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f963bb-a524-4a64-b69e-08fc9f836053"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cc3e0063-3546-45de-906e-42c5b68e5789}" ma:internalName="TaxCatchAll" ma:showField="CatchAllData" ma:web="9bf963bb-a524-4a64-b69e-08fc9f8360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f31ac7-5341-42f9-b5b5-2ce2c9e150d0">
      <Terms xmlns="http://schemas.microsoft.com/office/infopath/2007/PartnerControls"/>
    </lcf76f155ced4ddcb4097134ff3c332f>
    <TaxCatchAll xmlns="9bf963bb-a524-4a64-b69e-08fc9f836053" xsi:nil="true"/>
    <_Flow_SignoffStatus xmlns="54f31ac7-5341-42f9-b5b5-2ce2c9e150d0" xsi:nil="true"/>
  </documentManagement>
</p:properties>
</file>

<file path=customXml/itemProps1.xml><?xml version="1.0" encoding="utf-8"?>
<ds:datastoreItem xmlns:ds="http://schemas.openxmlformats.org/officeDocument/2006/customXml" ds:itemID="{953B79D3-5689-4340-9451-887BC16B2D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f31ac7-5341-42f9-b5b5-2ce2c9e150d0"/>
    <ds:schemaRef ds:uri="9bf963bb-a524-4a64-b69e-08fc9f8360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C8DDFC-3F01-4BD5-8628-953927C4B0DF}">
  <ds:schemaRefs>
    <ds:schemaRef ds:uri="http://schemas.microsoft.com/sharepoint/v3/contenttype/forms"/>
  </ds:schemaRefs>
</ds:datastoreItem>
</file>

<file path=customXml/itemProps3.xml><?xml version="1.0" encoding="utf-8"?>
<ds:datastoreItem xmlns:ds="http://schemas.openxmlformats.org/officeDocument/2006/customXml" ds:itemID="{035159AD-3FB4-441B-98E8-652AD89C1D44}">
  <ds:schemaRefs>
    <ds:schemaRef ds:uri="54f31ac7-5341-42f9-b5b5-2ce2c9e150d0"/>
    <ds:schemaRef ds:uri="9bf963bb-a524-4a64-b69e-08fc9f83605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591</TotalTime>
  <Words>1853</Words>
  <Application>Microsoft Office PowerPoint</Application>
  <PresentationFormat>Grand écran</PresentationFormat>
  <Paragraphs>189</Paragraphs>
  <Slides>21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Arial</vt:lpstr>
      <vt:lpstr>Calibri</vt:lpstr>
      <vt:lpstr>Montserrat</vt:lpstr>
      <vt:lpstr>Montserrat Light</vt:lpstr>
      <vt:lpstr>Symbol</vt:lpstr>
      <vt:lpstr>Wingdings</vt:lpstr>
      <vt:lpstr>Thème Office</vt:lpstr>
      <vt:lpstr>ERASMUS SCOLARSHIP 2025-2026</vt:lpstr>
      <vt:lpstr>1.1 Rules</vt:lpstr>
      <vt:lpstr>1.2 Eligibility and award criteria</vt:lpstr>
      <vt:lpstr>1.2 Eligibility and award criteria</vt:lpstr>
      <vt:lpstr>Eligibility and award criteria</vt:lpstr>
      <vt:lpstr>1.2 Eligibility and Allocation Criteria</vt:lpstr>
      <vt:lpstr>1.2 Eligibility and Allocation Criteria</vt:lpstr>
      <vt:lpstr>1.3 Terms of payment</vt:lpstr>
      <vt:lpstr>BOURSE ERASMUS 2024 - 2025</vt:lpstr>
      <vt:lpstr>2.1 Before the start of my mobility : Learning Agreement</vt:lpstr>
      <vt:lpstr>2.1 Before the start of my mobility : « Contrat de mobilité »</vt:lpstr>
      <vt:lpstr>2.1 Before the start of my mobility : CEAM</vt:lpstr>
      <vt:lpstr>2.1 Before the start of my mobility : Assurance complémentaire</vt:lpstr>
      <vt:lpstr>Présentation PowerPoint</vt:lpstr>
      <vt:lpstr>2.1 Before the start of my mobility : Test EU Academy</vt:lpstr>
      <vt:lpstr>2.1 Before the start of my mobility : Bank identification</vt:lpstr>
      <vt:lpstr>2.1 Before the start of my mobility : Bank identification</vt:lpstr>
      <vt:lpstr>What documents do I need to provide to get the 20% ? </vt:lpstr>
      <vt:lpstr>2.3 At the end of my mobility : Rapport Erasmus</vt:lpstr>
      <vt:lpstr>2.3 At the end of my mobility: Certificate of attendance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Noronha Emilie</cp:lastModifiedBy>
  <cp:revision>67</cp:revision>
  <dcterms:created xsi:type="dcterms:W3CDTF">2022-03-11T15:30:57Z</dcterms:created>
  <dcterms:modified xsi:type="dcterms:W3CDTF">2025-04-01T14:57:53Z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0x01010041490D5D826C764EA3DF0BCF15B597C0</vt:lpwstr>
  </property>
  <property fmtid="{D5CDD505-2E9C-101B-9397-08002B2CF9AE}" pid="3" name="MediaServiceImageTags">
    <vt:lpwstr/>
  </property>
</Properties>
</file>