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1" r:id="rId5"/>
    <p:sldId id="274" r:id="rId6"/>
    <p:sldId id="283" r:id="rId7"/>
    <p:sldId id="298" r:id="rId8"/>
    <p:sldId id="273" r:id="rId9"/>
    <p:sldId id="316" r:id="rId10"/>
    <p:sldId id="317" r:id="rId11"/>
    <p:sldId id="279" r:id="rId12"/>
    <p:sldId id="281" r:id="rId13"/>
    <p:sldId id="275" r:id="rId14"/>
    <p:sldId id="300" r:id="rId15"/>
    <p:sldId id="303" r:id="rId16"/>
    <p:sldId id="289" r:id="rId17"/>
    <p:sldId id="290" r:id="rId18"/>
    <p:sldId id="318" r:id="rId19"/>
    <p:sldId id="319" r:id="rId20"/>
    <p:sldId id="309" r:id="rId21"/>
    <p:sldId id="310" r:id="rId22"/>
    <p:sldId id="294" r:id="rId23"/>
    <p:sldId id="312" r:id="rId24"/>
    <p:sldId id="311" r:id="rId25"/>
    <p:sldId id="291" r:id="rId26"/>
    <p:sldId id="313"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E0E3E7"/>
    <a:srgbClr val="D5D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FC3E8-A917-4F1E-A728-22CEDDA7B8C6}" v="13" dt="2025-04-01T10:08:26.5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348"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Charlotte" userId="S::charlotte.le@bsb-education.com::c8dd9cc1-684d-44d9-a078-e919e0293484" providerId="AD" clId="Web-{C93E2DB3-1B73-039C-DDBA-0741406F1EFE}"/>
    <pc:docChg chg="addSld delSld">
      <pc:chgData name="Le Charlotte" userId="S::charlotte.le@bsb-education.com::c8dd9cc1-684d-44d9-a078-e919e0293484" providerId="AD" clId="Web-{C93E2DB3-1B73-039C-DDBA-0741406F1EFE}" dt="2022-10-14T09:46:34.167" v="1"/>
      <pc:docMkLst>
        <pc:docMk/>
      </pc:docMkLst>
      <pc:sldChg chg="add del replId">
        <pc:chgData name="Le Charlotte" userId="S::charlotte.le@bsb-education.com::c8dd9cc1-684d-44d9-a078-e919e0293484" providerId="AD" clId="Web-{C93E2DB3-1B73-039C-DDBA-0741406F1EFE}" dt="2022-10-14T09:46:34.167" v="1"/>
        <pc:sldMkLst>
          <pc:docMk/>
          <pc:sldMk cId="216299424" sldId="299"/>
        </pc:sldMkLst>
      </pc:sldChg>
    </pc:docChg>
  </pc:docChgLst>
  <pc:docChgLst>
    <pc:chgData name="Noronha Emilie" userId="73d3a0b5-14fb-4455-8401-6b9afdbc0d86" providerId="ADAL" clId="{AEFFC3E8-A917-4F1E-A728-22CEDDA7B8C6}"/>
    <pc:docChg chg="custSel modSld">
      <pc:chgData name="Noronha Emilie" userId="73d3a0b5-14fb-4455-8401-6b9afdbc0d86" providerId="ADAL" clId="{AEFFC3E8-A917-4F1E-A728-22CEDDA7B8C6}" dt="2025-04-01T14:41:33.453" v="877" actId="20577"/>
      <pc:docMkLst>
        <pc:docMk/>
      </pc:docMkLst>
      <pc:sldChg chg="modSp mod">
        <pc:chgData name="Noronha Emilie" userId="73d3a0b5-14fb-4455-8401-6b9afdbc0d86" providerId="ADAL" clId="{AEFFC3E8-A917-4F1E-A728-22CEDDA7B8C6}" dt="2025-04-01T10:09:45.828" v="874" actId="20577"/>
        <pc:sldMkLst>
          <pc:docMk/>
          <pc:sldMk cId="2021548168" sldId="271"/>
        </pc:sldMkLst>
        <pc:spChg chg="mod">
          <ac:chgData name="Noronha Emilie" userId="73d3a0b5-14fb-4455-8401-6b9afdbc0d86" providerId="ADAL" clId="{AEFFC3E8-A917-4F1E-A728-22CEDDA7B8C6}" dt="2025-04-01T10:09:45.828" v="874" actId="20577"/>
          <ac:spMkLst>
            <pc:docMk/>
            <pc:sldMk cId="2021548168" sldId="271"/>
            <ac:spMk id="4" creationId="{E9E26D41-653A-4AF0-BE49-EFA5DAB1012E}"/>
          </ac:spMkLst>
        </pc:spChg>
      </pc:sldChg>
      <pc:sldChg chg="delSp modSp mod">
        <pc:chgData name="Noronha Emilie" userId="73d3a0b5-14fb-4455-8401-6b9afdbc0d86" providerId="ADAL" clId="{AEFFC3E8-A917-4F1E-A728-22CEDDA7B8C6}" dt="2025-04-01T09:18:45.790" v="348" actId="1076"/>
        <pc:sldMkLst>
          <pc:docMk/>
          <pc:sldMk cId="1193708597" sldId="273"/>
        </pc:sldMkLst>
        <pc:spChg chg="del">
          <ac:chgData name="Noronha Emilie" userId="73d3a0b5-14fb-4455-8401-6b9afdbc0d86" providerId="ADAL" clId="{AEFFC3E8-A917-4F1E-A728-22CEDDA7B8C6}" dt="2025-04-01T09:16:59.065" v="326" actId="478"/>
          <ac:spMkLst>
            <pc:docMk/>
            <pc:sldMk cId="1193708597" sldId="273"/>
            <ac:spMk id="2" creationId="{11DF451A-DC4C-25D3-70F4-FC5CE71F1AF8}"/>
          </ac:spMkLst>
        </pc:spChg>
        <pc:spChg chg="mod">
          <ac:chgData name="Noronha Emilie" userId="73d3a0b5-14fb-4455-8401-6b9afdbc0d86" providerId="ADAL" clId="{AEFFC3E8-A917-4F1E-A728-22CEDDA7B8C6}" dt="2025-04-01T09:18:43.938" v="347" actId="1076"/>
          <ac:spMkLst>
            <pc:docMk/>
            <pc:sldMk cId="1193708597" sldId="273"/>
            <ac:spMk id="3" creationId="{A0BD6F02-47C6-A0B5-1CD3-CBB7731D9E69}"/>
          </ac:spMkLst>
        </pc:spChg>
        <pc:spChg chg="del">
          <ac:chgData name="Noronha Emilie" userId="73d3a0b5-14fb-4455-8401-6b9afdbc0d86" providerId="ADAL" clId="{AEFFC3E8-A917-4F1E-A728-22CEDDA7B8C6}" dt="2025-04-01T09:17:17.619" v="330" actId="478"/>
          <ac:spMkLst>
            <pc:docMk/>
            <pc:sldMk cId="1193708597" sldId="273"/>
            <ac:spMk id="5" creationId="{3F9AFD92-AF70-D773-B9E5-7828304DC8BE}"/>
          </ac:spMkLst>
        </pc:spChg>
        <pc:spChg chg="mod">
          <ac:chgData name="Noronha Emilie" userId="73d3a0b5-14fb-4455-8401-6b9afdbc0d86" providerId="ADAL" clId="{AEFFC3E8-A917-4F1E-A728-22CEDDA7B8C6}" dt="2025-04-01T09:18:39.950" v="345" actId="1076"/>
          <ac:spMkLst>
            <pc:docMk/>
            <pc:sldMk cId="1193708597" sldId="273"/>
            <ac:spMk id="6" creationId="{D52C00B9-FC53-E370-00AB-8D9C50933C96}"/>
          </ac:spMkLst>
        </pc:spChg>
        <pc:spChg chg="del mod">
          <ac:chgData name="Noronha Emilie" userId="73d3a0b5-14fb-4455-8401-6b9afdbc0d86" providerId="ADAL" clId="{AEFFC3E8-A917-4F1E-A728-22CEDDA7B8C6}" dt="2025-04-01T09:17:26.976" v="333" actId="478"/>
          <ac:spMkLst>
            <pc:docMk/>
            <pc:sldMk cId="1193708597" sldId="273"/>
            <ac:spMk id="10" creationId="{08989871-D05C-FD6A-7C18-382A69E98A5A}"/>
          </ac:spMkLst>
        </pc:spChg>
        <pc:spChg chg="del">
          <ac:chgData name="Noronha Emilie" userId="73d3a0b5-14fb-4455-8401-6b9afdbc0d86" providerId="ADAL" clId="{AEFFC3E8-A917-4F1E-A728-22CEDDA7B8C6}" dt="2025-04-01T09:17:18.856" v="331" actId="478"/>
          <ac:spMkLst>
            <pc:docMk/>
            <pc:sldMk cId="1193708597" sldId="273"/>
            <ac:spMk id="11" creationId="{3A1A1D09-E5CA-B815-958B-A0B4FCC988C9}"/>
          </ac:spMkLst>
        </pc:spChg>
        <pc:spChg chg="del">
          <ac:chgData name="Noronha Emilie" userId="73d3a0b5-14fb-4455-8401-6b9afdbc0d86" providerId="ADAL" clId="{AEFFC3E8-A917-4F1E-A728-22CEDDA7B8C6}" dt="2025-04-01T09:17:31.932" v="334" actId="478"/>
          <ac:spMkLst>
            <pc:docMk/>
            <pc:sldMk cId="1193708597" sldId="273"/>
            <ac:spMk id="14" creationId="{F6393017-174D-36A6-A36D-E704E18BE025}"/>
          </ac:spMkLst>
        </pc:spChg>
        <pc:picChg chg="mod">
          <ac:chgData name="Noronha Emilie" userId="73d3a0b5-14fb-4455-8401-6b9afdbc0d86" providerId="ADAL" clId="{AEFFC3E8-A917-4F1E-A728-22CEDDA7B8C6}" dt="2025-04-01T09:18:41.734" v="346" actId="1076"/>
          <ac:picMkLst>
            <pc:docMk/>
            <pc:sldMk cId="1193708597" sldId="273"/>
            <ac:picMk id="12" creationId="{4E5CB81E-BC8D-0288-25E4-B3E3185D234A}"/>
          </ac:picMkLst>
        </pc:picChg>
        <pc:picChg chg="mod">
          <ac:chgData name="Noronha Emilie" userId="73d3a0b5-14fb-4455-8401-6b9afdbc0d86" providerId="ADAL" clId="{AEFFC3E8-A917-4F1E-A728-22CEDDA7B8C6}" dt="2025-04-01T09:18:45.790" v="348" actId="1076"/>
          <ac:picMkLst>
            <pc:docMk/>
            <pc:sldMk cId="1193708597" sldId="273"/>
            <ac:picMk id="13" creationId="{0AA4F8A7-CCF8-1199-9B4A-C0EF09F16AEF}"/>
          </ac:picMkLst>
        </pc:picChg>
      </pc:sldChg>
      <pc:sldChg chg="modSp mod">
        <pc:chgData name="Noronha Emilie" userId="73d3a0b5-14fb-4455-8401-6b9afdbc0d86" providerId="ADAL" clId="{AEFFC3E8-A917-4F1E-A728-22CEDDA7B8C6}" dt="2025-04-01T10:09:53.520" v="876" actId="20577"/>
        <pc:sldMkLst>
          <pc:docMk/>
          <pc:sldMk cId="1083380937" sldId="274"/>
        </pc:sldMkLst>
        <pc:spChg chg="mod">
          <ac:chgData name="Noronha Emilie" userId="73d3a0b5-14fb-4455-8401-6b9afdbc0d86" providerId="ADAL" clId="{AEFFC3E8-A917-4F1E-A728-22CEDDA7B8C6}" dt="2025-04-01T10:09:53.520" v="876" actId="20577"/>
          <ac:spMkLst>
            <pc:docMk/>
            <pc:sldMk cId="1083380937" sldId="274"/>
            <ac:spMk id="5" creationId="{9C92EAD5-B7FF-45F9-A719-5F5A9BD54492}"/>
          </ac:spMkLst>
        </pc:spChg>
      </pc:sldChg>
      <pc:sldChg chg="modSp mod">
        <pc:chgData name="Noronha Emilie" userId="73d3a0b5-14fb-4455-8401-6b9afdbc0d86" providerId="ADAL" clId="{AEFFC3E8-A917-4F1E-A728-22CEDDA7B8C6}" dt="2025-04-01T10:09:38.155" v="870" actId="20577"/>
        <pc:sldMkLst>
          <pc:docMk/>
          <pc:sldMk cId="4074434210" sldId="281"/>
        </pc:sldMkLst>
        <pc:spChg chg="mod">
          <ac:chgData name="Noronha Emilie" userId="73d3a0b5-14fb-4455-8401-6b9afdbc0d86" providerId="ADAL" clId="{AEFFC3E8-A917-4F1E-A728-22CEDDA7B8C6}" dt="2025-04-01T10:09:38.155" v="870" actId="20577"/>
          <ac:spMkLst>
            <pc:docMk/>
            <pc:sldMk cId="4074434210" sldId="281"/>
            <ac:spMk id="4" creationId="{712EB82A-9784-47CB-BBEF-4EC936EDAE25}"/>
          </ac:spMkLst>
        </pc:spChg>
      </pc:sldChg>
      <pc:sldChg chg="addSp delSp modSp mod delAnim">
        <pc:chgData name="Noronha Emilie" userId="73d3a0b5-14fb-4455-8401-6b9afdbc0d86" providerId="ADAL" clId="{AEFFC3E8-A917-4F1E-A728-22CEDDA7B8C6}" dt="2025-04-01T14:41:33.453" v="877" actId="20577"/>
        <pc:sldMkLst>
          <pc:docMk/>
          <pc:sldMk cId="878563906" sldId="298"/>
        </pc:sldMkLst>
        <pc:spChg chg="add del mod">
          <ac:chgData name="Noronha Emilie" userId="73d3a0b5-14fb-4455-8401-6b9afdbc0d86" providerId="ADAL" clId="{AEFFC3E8-A917-4F1E-A728-22CEDDA7B8C6}" dt="2025-04-01T09:09:33.282" v="51"/>
          <ac:spMkLst>
            <pc:docMk/>
            <pc:sldMk cId="878563906" sldId="298"/>
            <ac:spMk id="3" creationId="{1D151268-8AFE-4B0C-84A4-32675D61CEBD}"/>
          </ac:spMkLst>
        </pc:spChg>
        <pc:spChg chg="add del mod">
          <ac:chgData name="Noronha Emilie" userId="73d3a0b5-14fb-4455-8401-6b9afdbc0d86" providerId="ADAL" clId="{AEFFC3E8-A917-4F1E-A728-22CEDDA7B8C6}" dt="2025-04-01T09:09:46.865" v="54"/>
          <ac:spMkLst>
            <pc:docMk/>
            <pc:sldMk cId="878563906" sldId="298"/>
            <ac:spMk id="4" creationId="{D97BAC16-2742-AFF0-2AD8-D17BA06E8A87}"/>
          </ac:spMkLst>
        </pc:spChg>
        <pc:spChg chg="del">
          <ac:chgData name="Noronha Emilie" userId="73d3a0b5-14fb-4455-8401-6b9afdbc0d86" providerId="ADAL" clId="{AEFFC3E8-A917-4F1E-A728-22CEDDA7B8C6}" dt="2025-04-01T09:09:33.277" v="49" actId="478"/>
          <ac:spMkLst>
            <pc:docMk/>
            <pc:sldMk cId="878563906" sldId="298"/>
            <ac:spMk id="5" creationId="{5BE42C67-0E81-9B5A-D4E0-D73BDCEAA577}"/>
          </ac:spMkLst>
        </pc:spChg>
        <pc:spChg chg="add mod">
          <ac:chgData name="Noronha Emilie" userId="73d3a0b5-14fb-4455-8401-6b9afdbc0d86" providerId="ADAL" clId="{AEFFC3E8-A917-4F1E-A728-22CEDDA7B8C6}" dt="2025-04-01T09:16:00.140" v="318" actId="1076"/>
          <ac:spMkLst>
            <pc:docMk/>
            <pc:sldMk cId="878563906" sldId="298"/>
            <ac:spMk id="6" creationId="{238AF4CD-A7AA-90E1-341D-60783685F85D}"/>
          </ac:spMkLst>
        </pc:spChg>
        <pc:spChg chg="add mod">
          <ac:chgData name="Noronha Emilie" userId="73d3a0b5-14fb-4455-8401-6b9afdbc0d86" providerId="ADAL" clId="{AEFFC3E8-A917-4F1E-A728-22CEDDA7B8C6}" dt="2025-04-01T09:16:18.594" v="321" actId="1076"/>
          <ac:spMkLst>
            <pc:docMk/>
            <pc:sldMk cId="878563906" sldId="298"/>
            <ac:spMk id="7" creationId="{B1727A76-F370-67D5-ED07-1A2B797E2F98}"/>
          </ac:spMkLst>
        </pc:spChg>
        <pc:spChg chg="add mod">
          <ac:chgData name="Noronha Emilie" userId="73d3a0b5-14fb-4455-8401-6b9afdbc0d86" providerId="ADAL" clId="{AEFFC3E8-A917-4F1E-A728-22CEDDA7B8C6}" dt="2025-04-01T09:16:31.764" v="323" actId="1076"/>
          <ac:spMkLst>
            <pc:docMk/>
            <pc:sldMk cId="878563906" sldId="298"/>
            <ac:spMk id="8" creationId="{E81F592E-2EA7-4BE3-4C81-E94AA3C0077A}"/>
          </ac:spMkLst>
        </pc:spChg>
        <pc:spChg chg="mod">
          <ac:chgData name="Noronha Emilie" userId="73d3a0b5-14fb-4455-8401-6b9afdbc0d86" providerId="ADAL" clId="{AEFFC3E8-A917-4F1E-A728-22CEDDA7B8C6}" dt="2025-04-01T14:41:33.453" v="877" actId="20577"/>
          <ac:spMkLst>
            <pc:docMk/>
            <pc:sldMk cId="878563906" sldId="298"/>
            <ac:spMk id="27" creationId="{20D97C68-8B81-A76E-DBB4-F20613E930A7}"/>
          </ac:spMkLst>
        </pc:spChg>
        <pc:spChg chg="mod">
          <ac:chgData name="Noronha Emilie" userId="73d3a0b5-14fb-4455-8401-6b9afdbc0d86" providerId="ADAL" clId="{AEFFC3E8-A917-4F1E-A728-22CEDDA7B8C6}" dt="2025-04-01T09:16:11.801" v="320" actId="1076"/>
          <ac:spMkLst>
            <pc:docMk/>
            <pc:sldMk cId="878563906" sldId="298"/>
            <ac:spMk id="41" creationId="{BC2DD09C-B211-095A-F4FD-FC1CF7A33D0A}"/>
          </ac:spMkLst>
        </pc:spChg>
        <pc:spChg chg="del">
          <ac:chgData name="Noronha Emilie" userId="73d3a0b5-14fb-4455-8401-6b9afdbc0d86" providerId="ADAL" clId="{AEFFC3E8-A917-4F1E-A728-22CEDDA7B8C6}" dt="2025-04-01T09:05:55" v="43" actId="478"/>
          <ac:spMkLst>
            <pc:docMk/>
            <pc:sldMk cId="878563906" sldId="298"/>
            <ac:spMk id="42" creationId="{A485B584-10AE-AD70-5B13-7897021EDFAF}"/>
          </ac:spMkLst>
        </pc:spChg>
        <pc:spChg chg="mod">
          <ac:chgData name="Noronha Emilie" userId="73d3a0b5-14fb-4455-8401-6b9afdbc0d86" providerId="ADAL" clId="{AEFFC3E8-A917-4F1E-A728-22CEDDA7B8C6}" dt="2025-04-01T09:16:24.456" v="322" actId="1076"/>
          <ac:spMkLst>
            <pc:docMk/>
            <pc:sldMk cId="878563906" sldId="298"/>
            <ac:spMk id="43" creationId="{AFA915D1-C9D5-A849-E108-3501DC7B18AE}"/>
          </ac:spMkLst>
        </pc:spChg>
        <pc:spChg chg="del">
          <ac:chgData name="Noronha Emilie" userId="73d3a0b5-14fb-4455-8401-6b9afdbc0d86" providerId="ADAL" clId="{AEFFC3E8-A917-4F1E-A728-22CEDDA7B8C6}" dt="2025-04-01T09:05:56.831" v="44" actId="478"/>
          <ac:spMkLst>
            <pc:docMk/>
            <pc:sldMk cId="878563906" sldId="298"/>
            <ac:spMk id="44" creationId="{642EC665-7282-5BD4-C15A-F988A22147DE}"/>
          </ac:spMkLst>
        </pc:spChg>
        <pc:spChg chg="mod">
          <ac:chgData name="Noronha Emilie" userId="73d3a0b5-14fb-4455-8401-6b9afdbc0d86" providerId="ADAL" clId="{AEFFC3E8-A917-4F1E-A728-22CEDDA7B8C6}" dt="2025-04-01T09:16:41.610" v="325" actId="1076"/>
          <ac:spMkLst>
            <pc:docMk/>
            <pc:sldMk cId="878563906" sldId="298"/>
            <ac:spMk id="45" creationId="{0A0ACCD2-14D5-2085-9609-A6AED328EE02}"/>
          </ac:spMkLst>
        </pc:spChg>
        <pc:spChg chg="del">
          <ac:chgData name="Noronha Emilie" userId="73d3a0b5-14fb-4455-8401-6b9afdbc0d86" providerId="ADAL" clId="{AEFFC3E8-A917-4F1E-A728-22CEDDA7B8C6}" dt="2025-04-01T09:05:59.528" v="45" actId="478"/>
          <ac:spMkLst>
            <pc:docMk/>
            <pc:sldMk cId="878563906" sldId="298"/>
            <ac:spMk id="46" creationId="{432DFD0E-F0E9-0D5D-9084-79D9EF9D0D86}"/>
          </ac:spMkLst>
        </pc:spChg>
        <pc:picChg chg="del">
          <ac:chgData name="Noronha Emilie" userId="73d3a0b5-14fb-4455-8401-6b9afdbc0d86" providerId="ADAL" clId="{AEFFC3E8-A917-4F1E-A728-22CEDDA7B8C6}" dt="2025-04-01T09:04:56.969" v="15" actId="478"/>
          <ac:picMkLst>
            <pc:docMk/>
            <pc:sldMk cId="878563906" sldId="298"/>
            <ac:picMk id="40" creationId="{B7F6071A-A822-110B-F610-B4345C3B8CFE}"/>
          </ac:picMkLst>
        </pc:picChg>
        <pc:picChg chg="del">
          <ac:chgData name="Noronha Emilie" userId="73d3a0b5-14fb-4455-8401-6b9afdbc0d86" providerId="ADAL" clId="{AEFFC3E8-A917-4F1E-A728-22CEDDA7B8C6}" dt="2025-04-01T09:04:37.874" v="5" actId="478"/>
          <ac:picMkLst>
            <pc:docMk/>
            <pc:sldMk cId="878563906" sldId="298"/>
            <ac:picMk id="47" creationId="{B0F85B77-ABCE-6A10-3822-2443E2191A77}"/>
          </ac:picMkLst>
        </pc:picChg>
        <pc:picChg chg="del">
          <ac:chgData name="Noronha Emilie" userId="73d3a0b5-14fb-4455-8401-6b9afdbc0d86" providerId="ADAL" clId="{AEFFC3E8-A917-4F1E-A728-22CEDDA7B8C6}" dt="2025-04-01T09:04:25.846" v="0" actId="478"/>
          <ac:picMkLst>
            <pc:docMk/>
            <pc:sldMk cId="878563906" sldId="298"/>
            <ac:picMk id="48" creationId="{BD07920E-3602-AE51-D956-72C84D27460C}"/>
          </ac:picMkLst>
        </pc:picChg>
        <pc:picChg chg="del">
          <ac:chgData name="Noronha Emilie" userId="73d3a0b5-14fb-4455-8401-6b9afdbc0d86" providerId="ADAL" clId="{AEFFC3E8-A917-4F1E-A728-22CEDDA7B8C6}" dt="2025-04-01T09:04:35.809" v="4" actId="478"/>
          <ac:picMkLst>
            <pc:docMk/>
            <pc:sldMk cId="878563906" sldId="298"/>
            <ac:picMk id="49" creationId="{2BCB68A1-3255-64CC-403F-835219E412C1}"/>
          </ac:picMkLst>
        </pc:picChg>
        <pc:picChg chg="del">
          <ac:chgData name="Noronha Emilie" userId="73d3a0b5-14fb-4455-8401-6b9afdbc0d86" providerId="ADAL" clId="{AEFFC3E8-A917-4F1E-A728-22CEDDA7B8C6}" dt="2025-04-01T09:04:28.884" v="1" actId="478"/>
          <ac:picMkLst>
            <pc:docMk/>
            <pc:sldMk cId="878563906" sldId="298"/>
            <ac:picMk id="50" creationId="{6FEC0216-CFEF-75AD-2AA7-69768307F766}"/>
          </ac:picMkLst>
        </pc:picChg>
        <pc:picChg chg="del">
          <ac:chgData name="Noronha Emilie" userId="73d3a0b5-14fb-4455-8401-6b9afdbc0d86" providerId="ADAL" clId="{AEFFC3E8-A917-4F1E-A728-22CEDDA7B8C6}" dt="2025-04-01T09:04:30.336" v="2" actId="478"/>
          <ac:picMkLst>
            <pc:docMk/>
            <pc:sldMk cId="878563906" sldId="298"/>
            <ac:picMk id="52" creationId="{78036EAE-55A1-3D9F-1F02-58AEAEED8048}"/>
          </ac:picMkLst>
        </pc:picChg>
        <pc:picChg chg="del">
          <ac:chgData name="Noronha Emilie" userId="73d3a0b5-14fb-4455-8401-6b9afdbc0d86" providerId="ADAL" clId="{AEFFC3E8-A917-4F1E-A728-22CEDDA7B8C6}" dt="2025-04-01T09:04:31.625" v="3" actId="478"/>
          <ac:picMkLst>
            <pc:docMk/>
            <pc:sldMk cId="878563906" sldId="298"/>
            <ac:picMk id="53" creationId="{4BB63E93-77C1-9D14-C80B-C4EA26FB51E0}"/>
          </ac:picMkLst>
        </pc:picChg>
        <pc:picChg chg="del">
          <ac:chgData name="Noronha Emilie" userId="73d3a0b5-14fb-4455-8401-6b9afdbc0d86" providerId="ADAL" clId="{AEFFC3E8-A917-4F1E-A728-22CEDDA7B8C6}" dt="2025-04-01T09:04:45.826" v="9" actId="478"/>
          <ac:picMkLst>
            <pc:docMk/>
            <pc:sldMk cId="878563906" sldId="298"/>
            <ac:picMk id="54" creationId="{F4C061AC-9242-60D8-F633-CB55AF2A3364}"/>
          </ac:picMkLst>
        </pc:picChg>
        <pc:picChg chg="del">
          <ac:chgData name="Noronha Emilie" userId="73d3a0b5-14fb-4455-8401-6b9afdbc0d86" providerId="ADAL" clId="{AEFFC3E8-A917-4F1E-A728-22CEDDA7B8C6}" dt="2025-04-01T09:04:47.599" v="10" actId="478"/>
          <ac:picMkLst>
            <pc:docMk/>
            <pc:sldMk cId="878563906" sldId="298"/>
            <ac:picMk id="55" creationId="{6C8431EF-0195-0CFF-5EF2-613EA7A72746}"/>
          </ac:picMkLst>
        </pc:picChg>
        <pc:picChg chg="del">
          <ac:chgData name="Noronha Emilie" userId="73d3a0b5-14fb-4455-8401-6b9afdbc0d86" providerId="ADAL" clId="{AEFFC3E8-A917-4F1E-A728-22CEDDA7B8C6}" dt="2025-04-01T09:04:51.196" v="12" actId="478"/>
          <ac:picMkLst>
            <pc:docMk/>
            <pc:sldMk cId="878563906" sldId="298"/>
            <ac:picMk id="56" creationId="{82475FE8-5247-175A-5E91-ACBD4A7224A4}"/>
          </ac:picMkLst>
        </pc:picChg>
        <pc:picChg chg="del">
          <ac:chgData name="Noronha Emilie" userId="73d3a0b5-14fb-4455-8401-6b9afdbc0d86" providerId="ADAL" clId="{AEFFC3E8-A917-4F1E-A728-22CEDDA7B8C6}" dt="2025-04-01T09:04:42.426" v="7" actId="478"/>
          <ac:picMkLst>
            <pc:docMk/>
            <pc:sldMk cId="878563906" sldId="298"/>
            <ac:picMk id="57" creationId="{E318F6CF-14BA-64A8-1DB0-75F85BBE0A61}"/>
          </ac:picMkLst>
        </pc:picChg>
        <pc:picChg chg="del">
          <ac:chgData name="Noronha Emilie" userId="73d3a0b5-14fb-4455-8401-6b9afdbc0d86" providerId="ADAL" clId="{AEFFC3E8-A917-4F1E-A728-22CEDDA7B8C6}" dt="2025-04-01T09:04:54.772" v="14" actId="478"/>
          <ac:picMkLst>
            <pc:docMk/>
            <pc:sldMk cId="878563906" sldId="298"/>
            <ac:picMk id="58" creationId="{79929B21-A840-909B-5431-C50A9BBFE0B8}"/>
          </ac:picMkLst>
        </pc:picChg>
        <pc:picChg chg="del">
          <ac:chgData name="Noronha Emilie" userId="73d3a0b5-14fb-4455-8401-6b9afdbc0d86" providerId="ADAL" clId="{AEFFC3E8-A917-4F1E-A728-22CEDDA7B8C6}" dt="2025-04-01T09:04:53.122" v="13" actId="478"/>
          <ac:picMkLst>
            <pc:docMk/>
            <pc:sldMk cId="878563906" sldId="298"/>
            <ac:picMk id="59" creationId="{CE04CB5E-8D1E-9DB0-59E7-BC0F5788C7EC}"/>
          </ac:picMkLst>
        </pc:picChg>
        <pc:picChg chg="del">
          <ac:chgData name="Noronha Emilie" userId="73d3a0b5-14fb-4455-8401-6b9afdbc0d86" providerId="ADAL" clId="{AEFFC3E8-A917-4F1E-A728-22CEDDA7B8C6}" dt="2025-04-01T09:04:44.254" v="8" actId="478"/>
          <ac:picMkLst>
            <pc:docMk/>
            <pc:sldMk cId="878563906" sldId="298"/>
            <ac:picMk id="60" creationId="{8DAFA29F-619C-8623-6FB7-4094A9709E45}"/>
          </ac:picMkLst>
        </pc:picChg>
        <pc:picChg chg="del">
          <ac:chgData name="Noronha Emilie" userId="73d3a0b5-14fb-4455-8401-6b9afdbc0d86" providerId="ADAL" clId="{AEFFC3E8-A917-4F1E-A728-22CEDDA7B8C6}" dt="2025-04-01T09:04:58.334" v="16" actId="478"/>
          <ac:picMkLst>
            <pc:docMk/>
            <pc:sldMk cId="878563906" sldId="298"/>
            <ac:picMk id="61" creationId="{6443D20B-DAAC-11DD-1A26-DC8419299B11}"/>
          </ac:picMkLst>
        </pc:picChg>
        <pc:picChg chg="del">
          <ac:chgData name="Noronha Emilie" userId="73d3a0b5-14fb-4455-8401-6b9afdbc0d86" providerId="ADAL" clId="{AEFFC3E8-A917-4F1E-A728-22CEDDA7B8C6}" dt="2025-04-01T09:05:04.408" v="21" actId="478"/>
          <ac:picMkLst>
            <pc:docMk/>
            <pc:sldMk cId="878563906" sldId="298"/>
            <ac:picMk id="62" creationId="{A3510EF5-54D3-E36B-41E2-82A47CAB3C4A}"/>
          </ac:picMkLst>
        </pc:picChg>
        <pc:picChg chg="del">
          <ac:chgData name="Noronha Emilie" userId="73d3a0b5-14fb-4455-8401-6b9afdbc0d86" providerId="ADAL" clId="{AEFFC3E8-A917-4F1E-A728-22CEDDA7B8C6}" dt="2025-04-01T09:05:01.913" v="19" actId="478"/>
          <ac:picMkLst>
            <pc:docMk/>
            <pc:sldMk cId="878563906" sldId="298"/>
            <ac:picMk id="63" creationId="{E396A07E-676B-F25A-5C68-007C29DA789D}"/>
          </ac:picMkLst>
        </pc:picChg>
        <pc:picChg chg="del">
          <ac:chgData name="Noronha Emilie" userId="73d3a0b5-14fb-4455-8401-6b9afdbc0d86" providerId="ADAL" clId="{AEFFC3E8-A917-4F1E-A728-22CEDDA7B8C6}" dt="2025-04-01T09:05:09.648" v="24" actId="478"/>
          <ac:picMkLst>
            <pc:docMk/>
            <pc:sldMk cId="878563906" sldId="298"/>
            <ac:picMk id="64" creationId="{7BCFAFFD-9B62-813E-5E79-08A3545EB10C}"/>
          </ac:picMkLst>
        </pc:picChg>
        <pc:picChg chg="del">
          <ac:chgData name="Noronha Emilie" userId="73d3a0b5-14fb-4455-8401-6b9afdbc0d86" providerId="ADAL" clId="{AEFFC3E8-A917-4F1E-A728-22CEDDA7B8C6}" dt="2025-04-01T09:05:07.843" v="23" actId="478"/>
          <ac:picMkLst>
            <pc:docMk/>
            <pc:sldMk cId="878563906" sldId="298"/>
            <ac:picMk id="65" creationId="{084BCA29-9675-4886-4BB8-663BFFA3B51A}"/>
          </ac:picMkLst>
        </pc:picChg>
        <pc:picChg chg="del">
          <ac:chgData name="Noronha Emilie" userId="73d3a0b5-14fb-4455-8401-6b9afdbc0d86" providerId="ADAL" clId="{AEFFC3E8-A917-4F1E-A728-22CEDDA7B8C6}" dt="2025-04-01T09:05:11.004" v="25" actId="478"/>
          <ac:picMkLst>
            <pc:docMk/>
            <pc:sldMk cId="878563906" sldId="298"/>
            <ac:picMk id="66" creationId="{E2454B57-D3F9-7DA8-168A-E6353B161557}"/>
          </ac:picMkLst>
        </pc:picChg>
        <pc:picChg chg="del">
          <ac:chgData name="Noronha Emilie" userId="73d3a0b5-14fb-4455-8401-6b9afdbc0d86" providerId="ADAL" clId="{AEFFC3E8-A917-4F1E-A728-22CEDDA7B8C6}" dt="2025-04-01T09:05:06.295" v="22" actId="478"/>
          <ac:picMkLst>
            <pc:docMk/>
            <pc:sldMk cId="878563906" sldId="298"/>
            <ac:picMk id="67" creationId="{B81D8AA0-DC98-D0EF-2995-08261CBAAB24}"/>
          </ac:picMkLst>
        </pc:picChg>
        <pc:picChg chg="del">
          <ac:chgData name="Noronha Emilie" userId="73d3a0b5-14fb-4455-8401-6b9afdbc0d86" providerId="ADAL" clId="{AEFFC3E8-A917-4F1E-A728-22CEDDA7B8C6}" dt="2025-04-01T09:04:39.625" v="6" actId="478"/>
          <ac:picMkLst>
            <pc:docMk/>
            <pc:sldMk cId="878563906" sldId="298"/>
            <ac:picMk id="75" creationId="{544EA12B-E9E7-0339-6C03-CE052F72685E}"/>
          </ac:picMkLst>
        </pc:picChg>
        <pc:picChg chg="del">
          <ac:chgData name="Noronha Emilie" userId="73d3a0b5-14fb-4455-8401-6b9afdbc0d86" providerId="ADAL" clId="{AEFFC3E8-A917-4F1E-A728-22CEDDA7B8C6}" dt="2025-04-01T09:04:49.537" v="11" actId="478"/>
          <ac:picMkLst>
            <pc:docMk/>
            <pc:sldMk cId="878563906" sldId="298"/>
            <ac:picMk id="81" creationId="{5135C04D-4C9F-0390-E4CF-59B7B7F2FF77}"/>
          </ac:picMkLst>
        </pc:picChg>
        <pc:picChg chg="del">
          <ac:chgData name="Noronha Emilie" userId="73d3a0b5-14fb-4455-8401-6b9afdbc0d86" providerId="ADAL" clId="{AEFFC3E8-A917-4F1E-A728-22CEDDA7B8C6}" dt="2025-04-01T09:04:59.536" v="17" actId="478"/>
          <ac:picMkLst>
            <pc:docMk/>
            <pc:sldMk cId="878563906" sldId="298"/>
            <ac:picMk id="85" creationId="{7B95CC02-3F19-ACF6-4460-9DEA795D11A2}"/>
          </ac:picMkLst>
        </pc:picChg>
        <pc:picChg chg="del">
          <ac:chgData name="Noronha Emilie" userId="73d3a0b5-14fb-4455-8401-6b9afdbc0d86" providerId="ADAL" clId="{AEFFC3E8-A917-4F1E-A728-22CEDDA7B8C6}" dt="2025-04-01T09:05:00.735" v="18" actId="478"/>
          <ac:picMkLst>
            <pc:docMk/>
            <pc:sldMk cId="878563906" sldId="298"/>
            <ac:picMk id="93" creationId="{52AF8F45-E993-535F-E5C4-530F6ADAD360}"/>
          </ac:picMkLst>
        </pc:picChg>
        <pc:picChg chg="del">
          <ac:chgData name="Noronha Emilie" userId="73d3a0b5-14fb-4455-8401-6b9afdbc0d86" providerId="ADAL" clId="{AEFFC3E8-A917-4F1E-A728-22CEDDA7B8C6}" dt="2025-04-01T09:05:03.277" v="20" actId="478"/>
          <ac:picMkLst>
            <pc:docMk/>
            <pc:sldMk cId="878563906" sldId="298"/>
            <ac:picMk id="95" creationId="{D205E6A2-1F96-1A61-190B-119DC1F343A4}"/>
          </ac:picMkLst>
        </pc:picChg>
      </pc:sldChg>
      <pc:sldChg chg="modSp mod">
        <pc:chgData name="Noronha Emilie" userId="73d3a0b5-14fb-4455-8401-6b9afdbc0d86" providerId="ADAL" clId="{AEFFC3E8-A917-4F1E-A728-22CEDDA7B8C6}" dt="2025-04-01T09:25:35.679" v="352" actId="20577"/>
        <pc:sldMkLst>
          <pc:docMk/>
          <pc:sldMk cId="3401325420" sldId="316"/>
        </pc:sldMkLst>
        <pc:graphicFrameChg chg="modGraphic">
          <ac:chgData name="Noronha Emilie" userId="73d3a0b5-14fb-4455-8401-6b9afdbc0d86" providerId="ADAL" clId="{AEFFC3E8-A917-4F1E-A728-22CEDDA7B8C6}" dt="2025-04-01T09:25:35.679" v="352" actId="20577"/>
          <ac:graphicFrameMkLst>
            <pc:docMk/>
            <pc:sldMk cId="3401325420" sldId="316"/>
            <ac:graphicFrameMk id="7" creationId="{919B59C1-50A6-E8E0-3F4B-BBFAED1146A4}"/>
          </ac:graphicFrameMkLst>
        </pc:graphicFrameChg>
      </pc:sldChg>
      <pc:sldChg chg="addSp delSp modSp mod">
        <pc:chgData name="Noronha Emilie" userId="73d3a0b5-14fb-4455-8401-6b9afdbc0d86" providerId="ADAL" clId="{AEFFC3E8-A917-4F1E-A728-22CEDDA7B8C6}" dt="2025-04-01T10:08:57.167" v="864" actId="20577"/>
        <pc:sldMkLst>
          <pc:docMk/>
          <pc:sldMk cId="4083355738" sldId="317"/>
        </pc:sldMkLst>
        <pc:spChg chg="del">
          <ac:chgData name="Noronha Emilie" userId="73d3a0b5-14fb-4455-8401-6b9afdbc0d86" providerId="ADAL" clId="{AEFFC3E8-A917-4F1E-A728-22CEDDA7B8C6}" dt="2025-04-01T09:52:44.173" v="353" actId="478"/>
          <ac:spMkLst>
            <pc:docMk/>
            <pc:sldMk cId="4083355738" sldId="317"/>
            <ac:spMk id="3" creationId="{F436456F-3E82-8D02-0934-395507DE19E0}"/>
          </ac:spMkLst>
        </pc:spChg>
        <pc:spChg chg="mod">
          <ac:chgData name="Noronha Emilie" userId="73d3a0b5-14fb-4455-8401-6b9afdbc0d86" providerId="ADAL" clId="{AEFFC3E8-A917-4F1E-A728-22CEDDA7B8C6}" dt="2025-04-01T09:54:05.505" v="372" actId="1076"/>
          <ac:spMkLst>
            <pc:docMk/>
            <pc:sldMk cId="4083355738" sldId="317"/>
            <ac:spMk id="4" creationId="{D8106F24-3C34-8834-DAAD-C8C6A0BE45A7}"/>
          </ac:spMkLst>
        </pc:spChg>
        <pc:spChg chg="del">
          <ac:chgData name="Noronha Emilie" userId="73d3a0b5-14fb-4455-8401-6b9afdbc0d86" providerId="ADAL" clId="{AEFFC3E8-A917-4F1E-A728-22CEDDA7B8C6}" dt="2025-04-01T09:53:08.240" v="364" actId="478"/>
          <ac:spMkLst>
            <pc:docMk/>
            <pc:sldMk cId="4083355738" sldId="317"/>
            <ac:spMk id="5" creationId="{C05F473B-C655-4123-949C-CD3580EB98C9}"/>
          </ac:spMkLst>
        </pc:spChg>
        <pc:spChg chg="del mod">
          <ac:chgData name="Noronha Emilie" userId="73d3a0b5-14fb-4455-8401-6b9afdbc0d86" providerId="ADAL" clId="{AEFFC3E8-A917-4F1E-A728-22CEDDA7B8C6}" dt="2025-04-01T09:52:56.867" v="357" actId="478"/>
          <ac:spMkLst>
            <pc:docMk/>
            <pc:sldMk cId="4083355738" sldId="317"/>
            <ac:spMk id="6" creationId="{97F63B1D-5F07-CDF7-AE8E-84D743FC1358}"/>
          </ac:spMkLst>
        </pc:spChg>
        <pc:spChg chg="del">
          <ac:chgData name="Noronha Emilie" userId="73d3a0b5-14fb-4455-8401-6b9afdbc0d86" providerId="ADAL" clId="{AEFFC3E8-A917-4F1E-A728-22CEDDA7B8C6}" dt="2025-04-01T09:52:58.640" v="358" actId="478"/>
          <ac:spMkLst>
            <pc:docMk/>
            <pc:sldMk cId="4083355738" sldId="317"/>
            <ac:spMk id="7" creationId="{42C8A359-9C91-509C-061D-7BCF3D283643}"/>
          </ac:spMkLst>
        </pc:spChg>
        <pc:spChg chg="del">
          <ac:chgData name="Noronha Emilie" userId="73d3a0b5-14fb-4455-8401-6b9afdbc0d86" providerId="ADAL" clId="{AEFFC3E8-A917-4F1E-A728-22CEDDA7B8C6}" dt="2025-04-01T09:53:03.596" v="361" actId="478"/>
          <ac:spMkLst>
            <pc:docMk/>
            <pc:sldMk cId="4083355738" sldId="317"/>
            <ac:spMk id="8" creationId="{AB90FC98-9378-EBAC-46BA-0D46F455EABD}"/>
          </ac:spMkLst>
        </pc:spChg>
        <pc:spChg chg="del">
          <ac:chgData name="Noronha Emilie" userId="73d3a0b5-14fb-4455-8401-6b9afdbc0d86" providerId="ADAL" clId="{AEFFC3E8-A917-4F1E-A728-22CEDDA7B8C6}" dt="2025-04-01T09:53:06.323" v="363" actId="478"/>
          <ac:spMkLst>
            <pc:docMk/>
            <pc:sldMk cId="4083355738" sldId="317"/>
            <ac:spMk id="9" creationId="{73F87161-F2CA-625F-D68A-F24EFB33C41C}"/>
          </ac:spMkLst>
        </pc:spChg>
        <pc:spChg chg="del">
          <ac:chgData name="Noronha Emilie" userId="73d3a0b5-14fb-4455-8401-6b9afdbc0d86" providerId="ADAL" clId="{AEFFC3E8-A917-4F1E-A728-22CEDDA7B8C6}" dt="2025-04-01T09:53:05.069" v="362" actId="478"/>
          <ac:spMkLst>
            <pc:docMk/>
            <pc:sldMk cId="4083355738" sldId="317"/>
            <ac:spMk id="10" creationId="{C942E5DF-D246-FB8B-CCCC-21BD65ADBE9B}"/>
          </ac:spMkLst>
        </pc:spChg>
        <pc:spChg chg="del">
          <ac:chgData name="Noronha Emilie" userId="73d3a0b5-14fb-4455-8401-6b9afdbc0d86" providerId="ADAL" clId="{AEFFC3E8-A917-4F1E-A728-22CEDDA7B8C6}" dt="2025-04-01T09:53:02.248" v="360" actId="478"/>
          <ac:spMkLst>
            <pc:docMk/>
            <pc:sldMk cId="4083355738" sldId="317"/>
            <ac:spMk id="11" creationId="{F4C1D4CA-0F44-7604-6392-758BB209286D}"/>
          </ac:spMkLst>
        </pc:spChg>
        <pc:spChg chg="del">
          <ac:chgData name="Noronha Emilie" userId="73d3a0b5-14fb-4455-8401-6b9afdbc0d86" providerId="ADAL" clId="{AEFFC3E8-A917-4F1E-A728-22CEDDA7B8C6}" dt="2025-04-01T09:52:59.990" v="359" actId="478"/>
          <ac:spMkLst>
            <pc:docMk/>
            <pc:sldMk cId="4083355738" sldId="317"/>
            <ac:spMk id="12" creationId="{AECC8DF8-A867-0775-DB52-ED7D02563DDA}"/>
          </ac:spMkLst>
        </pc:spChg>
        <pc:spChg chg="add del mod">
          <ac:chgData name="Noronha Emilie" userId="73d3a0b5-14fb-4455-8401-6b9afdbc0d86" providerId="ADAL" clId="{AEFFC3E8-A917-4F1E-A728-22CEDDA7B8C6}" dt="2025-04-01T09:52:52.873" v="355" actId="478"/>
          <ac:spMkLst>
            <pc:docMk/>
            <pc:sldMk cId="4083355738" sldId="317"/>
            <ac:spMk id="14" creationId="{3CD1E7E1-129A-0C6F-7465-8160DC22601C}"/>
          </ac:spMkLst>
        </pc:spChg>
        <pc:spChg chg="add mod">
          <ac:chgData name="Noronha Emilie" userId="73d3a0b5-14fb-4455-8401-6b9afdbc0d86" providerId="ADAL" clId="{AEFFC3E8-A917-4F1E-A728-22CEDDA7B8C6}" dt="2025-04-01T10:07:00.006" v="748" actId="1076"/>
          <ac:spMkLst>
            <pc:docMk/>
            <pc:sldMk cId="4083355738" sldId="317"/>
            <ac:spMk id="16" creationId="{524863D1-2DAE-48E0-8CD0-C09DE959CA35}"/>
          </ac:spMkLst>
        </pc:spChg>
        <pc:spChg chg="add mod">
          <ac:chgData name="Noronha Emilie" userId="73d3a0b5-14fb-4455-8401-6b9afdbc0d86" providerId="ADAL" clId="{AEFFC3E8-A917-4F1E-A728-22CEDDA7B8C6}" dt="2025-04-01T10:08:57.167" v="864" actId="20577"/>
          <ac:spMkLst>
            <pc:docMk/>
            <pc:sldMk cId="4083355738" sldId="317"/>
            <ac:spMk id="18" creationId="{BF5E8459-5FD8-1911-4E47-5BA38FD96C28}"/>
          </ac:spMkLst>
        </pc:spChg>
        <pc:graphicFrameChg chg="add mod modGraphic">
          <ac:chgData name="Noronha Emilie" userId="73d3a0b5-14fb-4455-8401-6b9afdbc0d86" providerId="ADAL" clId="{AEFFC3E8-A917-4F1E-A728-22CEDDA7B8C6}" dt="2025-04-01T10:07:39.032" v="759" actId="1076"/>
          <ac:graphicFrameMkLst>
            <pc:docMk/>
            <pc:sldMk cId="4083355738" sldId="317"/>
            <ac:graphicFrameMk id="17" creationId="{043723EC-7D2B-BC42-C92B-87B869062EE1}"/>
          </ac:graphicFrameMkLst>
        </pc:graphicFrameChg>
      </pc:sldChg>
    </pc:docChg>
  </pc:docChgLst>
  <pc:docChgLst>
    <pc:chgData name="Noronha Julie" userId="022c49e2-9ab5-47d3-8a4c-339e7be6413d" providerId="ADAL" clId="{4541620C-E1C2-490B-95F4-B3A3D4537768}"/>
    <pc:docChg chg="custSel addSld delSld modSld">
      <pc:chgData name="Noronha Julie" userId="022c49e2-9ab5-47d3-8a4c-339e7be6413d" providerId="ADAL" clId="{4541620C-E1C2-490B-95F4-B3A3D4537768}" dt="2022-10-18T13:05:41.334" v="24" actId="2696"/>
      <pc:docMkLst>
        <pc:docMk/>
      </pc:docMkLst>
      <pc:sldChg chg="addSp delSp modSp mod">
        <pc:chgData name="Noronha Julie" userId="022c49e2-9ab5-47d3-8a4c-339e7be6413d" providerId="ADAL" clId="{4541620C-E1C2-490B-95F4-B3A3D4537768}" dt="2022-10-14T10:03:37.849" v="21" actId="20577"/>
        <pc:sldMkLst>
          <pc:docMk/>
          <pc:sldMk cId="3470652920" sldId="270"/>
        </pc:sldMkLst>
      </pc:sldChg>
      <pc:sldChg chg="modSp mod">
        <pc:chgData name="Noronha Julie" userId="022c49e2-9ab5-47d3-8a4c-339e7be6413d" providerId="ADAL" clId="{4541620C-E1C2-490B-95F4-B3A3D4537768}" dt="2022-10-14T09:46:35.008" v="3" actId="27636"/>
        <pc:sldMkLst>
          <pc:docMk/>
          <pc:sldMk cId="1872264543" sldId="277"/>
        </pc:sldMkLst>
      </pc:sldChg>
      <pc:sldChg chg="modSp mod">
        <pc:chgData name="Noronha Julie" userId="022c49e2-9ab5-47d3-8a4c-339e7be6413d" providerId="ADAL" clId="{4541620C-E1C2-490B-95F4-B3A3D4537768}" dt="2022-10-14T09:46:35.073" v="4" actId="27636"/>
        <pc:sldMkLst>
          <pc:docMk/>
          <pc:sldMk cId="2652911929" sldId="278"/>
        </pc:sldMkLst>
      </pc:sldChg>
      <pc:sldChg chg="modSp mod">
        <pc:chgData name="Noronha Julie" userId="022c49e2-9ab5-47d3-8a4c-339e7be6413d" providerId="ADAL" clId="{4541620C-E1C2-490B-95F4-B3A3D4537768}" dt="2022-10-14T09:46:34.745" v="0" actId="27636"/>
        <pc:sldMkLst>
          <pc:docMk/>
          <pc:sldMk cId="2553326777" sldId="279"/>
        </pc:sldMkLst>
      </pc:sldChg>
      <pc:sldChg chg="modSp mod">
        <pc:chgData name="Noronha Julie" userId="022c49e2-9ab5-47d3-8a4c-339e7be6413d" providerId="ADAL" clId="{4541620C-E1C2-490B-95F4-B3A3D4537768}" dt="2022-10-14T09:46:34.946" v="2" actId="27636"/>
        <pc:sldMkLst>
          <pc:docMk/>
          <pc:sldMk cId="2612687733" sldId="280"/>
        </pc:sldMkLst>
      </pc:sldChg>
      <pc:sldChg chg="modSp mod">
        <pc:chgData name="Noronha Julie" userId="022c49e2-9ab5-47d3-8a4c-339e7be6413d" providerId="ADAL" clId="{4541620C-E1C2-490B-95F4-B3A3D4537768}" dt="2022-10-14T09:46:34.881" v="1" actId="27636"/>
        <pc:sldMkLst>
          <pc:docMk/>
          <pc:sldMk cId="3893180649" sldId="294"/>
        </pc:sldMkLst>
      </pc:sldChg>
      <pc:sldChg chg="addSp delSp modSp mod">
        <pc:chgData name="Noronha Julie" userId="022c49e2-9ab5-47d3-8a4c-339e7be6413d" providerId="ADAL" clId="{4541620C-E1C2-490B-95F4-B3A3D4537768}" dt="2022-10-14T10:02:05.972" v="20"/>
        <pc:sldMkLst>
          <pc:docMk/>
          <pc:sldMk cId="878563906" sldId="298"/>
        </pc:sldMkLst>
      </pc:sldChg>
      <pc:sldChg chg="add">
        <pc:chgData name="Noronha Julie" userId="022c49e2-9ab5-47d3-8a4c-339e7be6413d" providerId="ADAL" clId="{4541620C-E1C2-490B-95F4-B3A3D4537768}" dt="2022-10-14T13:14:36.118" v="22" actId="2890"/>
        <pc:sldMkLst>
          <pc:docMk/>
          <pc:sldMk cId="4014880157" sldId="299"/>
        </pc:sldMkLst>
      </pc:sldChg>
      <pc:sldChg chg="add del">
        <pc:chgData name="Noronha Julie" userId="022c49e2-9ab5-47d3-8a4c-339e7be6413d" providerId="ADAL" clId="{4541620C-E1C2-490B-95F4-B3A3D4537768}" dt="2022-10-18T13:05:41.334" v="24" actId="2696"/>
        <pc:sldMkLst>
          <pc:docMk/>
          <pc:sldMk cId="832035535" sldId="300"/>
        </pc:sldMkLst>
      </pc:sldChg>
    </pc:docChg>
  </pc:docChgLst>
  <pc:docChgLst>
    <pc:chgData name="Seguin Anzhelika" userId="f676cc8c-bcf6-4b08-80d9-fe03c818e2cd" providerId="ADAL" clId="{98A97EA1-753F-4546-BFAB-879F3467C91E}"/>
    <pc:docChg chg="undo redo custSel addSld delSld modSld sldOrd">
      <pc:chgData name="Seguin Anzhelika" userId="f676cc8c-bcf6-4b08-80d9-fe03c818e2cd" providerId="ADAL" clId="{98A97EA1-753F-4546-BFAB-879F3467C91E}" dt="2024-06-03T09:32:53.746" v="1386" actId="207"/>
      <pc:docMkLst>
        <pc:docMk/>
      </pc:docMkLst>
      <pc:sldChg chg="modSp mod">
        <pc:chgData name="Seguin Anzhelika" userId="f676cc8c-bcf6-4b08-80d9-fe03c818e2cd" providerId="ADAL" clId="{98A97EA1-753F-4546-BFAB-879F3467C91E}" dt="2024-04-09T09:56:27.987" v="3" actId="20577"/>
        <pc:sldMkLst>
          <pc:docMk/>
          <pc:sldMk cId="2021548168" sldId="271"/>
        </pc:sldMkLst>
      </pc:sldChg>
      <pc:sldChg chg="modSp mod">
        <pc:chgData name="Seguin Anzhelika" userId="f676cc8c-bcf6-4b08-80d9-fe03c818e2cd" providerId="ADAL" clId="{98A97EA1-753F-4546-BFAB-879F3467C91E}" dt="2024-05-23T10:20:55.310" v="786" actId="313"/>
        <pc:sldMkLst>
          <pc:docMk/>
          <pc:sldMk cId="1193708597" sldId="273"/>
        </pc:sldMkLst>
      </pc:sldChg>
      <pc:sldChg chg="modSp mod">
        <pc:chgData name="Seguin Anzhelika" userId="f676cc8c-bcf6-4b08-80d9-fe03c818e2cd" providerId="ADAL" clId="{98A97EA1-753F-4546-BFAB-879F3467C91E}" dt="2024-05-23T14:06:49.163" v="910" actId="123"/>
        <pc:sldMkLst>
          <pc:docMk/>
          <pc:sldMk cId="1083380937" sldId="274"/>
        </pc:sldMkLst>
      </pc:sldChg>
      <pc:sldChg chg="addSp delSp modSp mod">
        <pc:chgData name="Seguin Anzhelika" userId="f676cc8c-bcf6-4b08-80d9-fe03c818e2cd" providerId="ADAL" clId="{98A97EA1-753F-4546-BFAB-879F3467C91E}" dt="2024-06-03T09:22:26.800" v="1096" actId="5793"/>
        <pc:sldMkLst>
          <pc:docMk/>
          <pc:sldMk cId="3613309029" sldId="275"/>
        </pc:sldMkLst>
      </pc:sldChg>
      <pc:sldChg chg="modSp mod">
        <pc:chgData name="Seguin Anzhelika" userId="f676cc8c-bcf6-4b08-80d9-fe03c818e2cd" providerId="ADAL" clId="{98A97EA1-753F-4546-BFAB-879F3467C91E}" dt="2024-06-03T09:21:09.763" v="1076" actId="20577"/>
        <pc:sldMkLst>
          <pc:docMk/>
          <pc:sldMk cId="2553326777" sldId="279"/>
        </pc:sldMkLst>
      </pc:sldChg>
      <pc:sldChg chg="modSp mod">
        <pc:chgData name="Seguin Anzhelika" userId="f676cc8c-bcf6-4b08-80d9-fe03c818e2cd" providerId="ADAL" clId="{98A97EA1-753F-4546-BFAB-879F3467C91E}" dt="2024-06-03T09:23:07.609" v="1122" actId="20577"/>
        <pc:sldMkLst>
          <pc:docMk/>
          <pc:sldMk cId="2612687733" sldId="280"/>
        </pc:sldMkLst>
      </pc:sldChg>
      <pc:sldChg chg="modSp mod">
        <pc:chgData name="Seguin Anzhelika" userId="f676cc8c-bcf6-4b08-80d9-fe03c818e2cd" providerId="ADAL" clId="{98A97EA1-753F-4546-BFAB-879F3467C91E}" dt="2024-04-22T10:20:58.497" v="363" actId="20577"/>
        <pc:sldMkLst>
          <pc:docMk/>
          <pc:sldMk cId="4074434210" sldId="281"/>
        </pc:sldMkLst>
      </pc:sldChg>
      <pc:sldChg chg="modSp mod">
        <pc:chgData name="Seguin Anzhelika" userId="f676cc8c-bcf6-4b08-80d9-fe03c818e2cd" providerId="ADAL" clId="{98A97EA1-753F-4546-BFAB-879F3467C91E}" dt="2024-05-23T14:06:57.784" v="911" actId="123"/>
        <pc:sldMkLst>
          <pc:docMk/>
          <pc:sldMk cId="228549374" sldId="283"/>
        </pc:sldMkLst>
      </pc:sldChg>
      <pc:sldChg chg="modSp add mod ord">
        <pc:chgData name="Seguin Anzhelika" userId="f676cc8c-bcf6-4b08-80d9-fe03c818e2cd" providerId="ADAL" clId="{98A97EA1-753F-4546-BFAB-879F3467C91E}" dt="2024-05-23T14:10:25.115" v="1011" actId="122"/>
        <pc:sldMkLst>
          <pc:docMk/>
          <pc:sldMk cId="887479471" sldId="289"/>
        </pc:sldMkLst>
      </pc:sldChg>
      <pc:sldChg chg="modSp mod">
        <pc:chgData name="Seguin Anzhelika" userId="f676cc8c-bcf6-4b08-80d9-fe03c818e2cd" providerId="ADAL" clId="{98A97EA1-753F-4546-BFAB-879F3467C91E}" dt="2024-05-23T14:10:47.778" v="1017" actId="1076"/>
        <pc:sldMkLst>
          <pc:docMk/>
          <pc:sldMk cId="3931069379" sldId="290"/>
        </pc:sldMkLst>
      </pc:sldChg>
      <pc:sldChg chg="modSp mod">
        <pc:chgData name="Seguin Anzhelika" userId="f676cc8c-bcf6-4b08-80d9-fe03c818e2cd" providerId="ADAL" clId="{98A97EA1-753F-4546-BFAB-879F3467C91E}" dt="2024-04-22T10:29:46.535" v="386" actId="20577"/>
        <pc:sldMkLst>
          <pc:docMk/>
          <pc:sldMk cId="3218732775" sldId="291"/>
        </pc:sldMkLst>
      </pc:sldChg>
      <pc:sldChg chg="modSp mod">
        <pc:chgData name="Seguin Anzhelika" userId="f676cc8c-bcf6-4b08-80d9-fe03c818e2cd" providerId="ADAL" clId="{98A97EA1-753F-4546-BFAB-879F3467C91E}" dt="2024-05-23T13:59:24.781" v="905" actId="113"/>
        <pc:sldMkLst>
          <pc:docMk/>
          <pc:sldMk cId="3893180649" sldId="294"/>
        </pc:sldMkLst>
      </pc:sldChg>
      <pc:sldChg chg="addSp delSp modSp mod modAnim">
        <pc:chgData name="Seguin Anzhelika" userId="f676cc8c-bcf6-4b08-80d9-fe03c818e2cd" providerId="ADAL" clId="{98A97EA1-753F-4546-BFAB-879F3467C91E}" dt="2024-05-23T14:07:18.756" v="916" actId="123"/>
        <pc:sldMkLst>
          <pc:docMk/>
          <pc:sldMk cId="878563906" sldId="298"/>
        </pc:sldMkLst>
      </pc:sldChg>
      <pc:sldChg chg="modSp mod">
        <pc:chgData name="Seguin Anzhelika" userId="f676cc8c-bcf6-4b08-80d9-fe03c818e2cd" providerId="ADAL" clId="{98A97EA1-753F-4546-BFAB-879F3467C91E}" dt="2024-05-23T14:08:54.088" v="961" actId="20577"/>
        <pc:sldMkLst>
          <pc:docMk/>
          <pc:sldMk cId="2158646218" sldId="302"/>
        </pc:sldMkLst>
      </pc:sldChg>
      <pc:sldChg chg="addSp delSp modSp add del mod">
        <pc:chgData name="Seguin Anzhelika" userId="f676cc8c-bcf6-4b08-80d9-fe03c818e2cd" providerId="ADAL" clId="{98A97EA1-753F-4546-BFAB-879F3467C91E}" dt="2024-06-03T09:25:24.427" v="1189" actId="20577"/>
        <pc:sldMkLst>
          <pc:docMk/>
          <pc:sldMk cId="669069114" sldId="303"/>
        </pc:sldMkLst>
      </pc:sldChg>
      <pc:sldChg chg="addSp delSp modSp mod">
        <pc:chgData name="Seguin Anzhelika" userId="f676cc8c-bcf6-4b08-80d9-fe03c818e2cd" providerId="ADAL" clId="{98A97EA1-753F-4546-BFAB-879F3467C91E}" dt="2024-06-03T09:25:38.357" v="1191"/>
        <pc:sldMkLst>
          <pc:docMk/>
          <pc:sldMk cId="3328031396" sldId="304"/>
        </pc:sldMkLst>
      </pc:sldChg>
      <pc:sldChg chg="addSp delSp modSp mod">
        <pc:chgData name="Seguin Anzhelika" userId="f676cc8c-bcf6-4b08-80d9-fe03c818e2cd" providerId="ADAL" clId="{98A97EA1-753F-4546-BFAB-879F3467C91E}" dt="2024-06-03T09:26:15.242" v="1194" actId="1076"/>
        <pc:sldMkLst>
          <pc:docMk/>
          <pc:sldMk cId="3038299385" sldId="305"/>
        </pc:sldMkLst>
      </pc:sldChg>
      <pc:sldChg chg="addSp delSp modSp add del mod">
        <pc:chgData name="Seguin Anzhelika" userId="f676cc8c-bcf6-4b08-80d9-fe03c818e2cd" providerId="ADAL" clId="{98A97EA1-753F-4546-BFAB-879F3467C91E}" dt="2024-06-03T09:27:02.515" v="1203" actId="20577"/>
        <pc:sldMkLst>
          <pc:docMk/>
          <pc:sldMk cId="115600495" sldId="306"/>
        </pc:sldMkLst>
      </pc:sldChg>
      <pc:sldChg chg="addSp delSp modSp mod">
        <pc:chgData name="Seguin Anzhelika" userId="f676cc8c-bcf6-4b08-80d9-fe03c818e2cd" providerId="ADAL" clId="{98A97EA1-753F-4546-BFAB-879F3467C91E}" dt="2024-06-03T09:28:41.477" v="1346" actId="20577"/>
        <pc:sldMkLst>
          <pc:docMk/>
          <pc:sldMk cId="2633471884" sldId="307"/>
        </pc:sldMkLst>
      </pc:sldChg>
      <pc:sldChg chg="addSp delSp modSp mod">
        <pc:chgData name="Seguin Anzhelika" userId="f676cc8c-bcf6-4b08-80d9-fe03c818e2cd" providerId="ADAL" clId="{98A97EA1-753F-4546-BFAB-879F3467C91E}" dt="2024-06-03T09:29:37.978" v="1364" actId="20577"/>
        <pc:sldMkLst>
          <pc:docMk/>
          <pc:sldMk cId="846980823" sldId="308"/>
        </pc:sldMkLst>
      </pc:sldChg>
      <pc:sldChg chg="modSp mod">
        <pc:chgData name="Seguin Anzhelika" userId="f676cc8c-bcf6-4b08-80d9-fe03c818e2cd" providerId="ADAL" clId="{98A97EA1-753F-4546-BFAB-879F3467C91E}" dt="2024-05-23T14:11:01.165" v="1024" actId="122"/>
        <pc:sldMkLst>
          <pc:docMk/>
          <pc:sldMk cId="1702707213" sldId="309"/>
        </pc:sldMkLst>
      </pc:sldChg>
      <pc:sldChg chg="modSp mod">
        <pc:chgData name="Seguin Anzhelika" userId="f676cc8c-bcf6-4b08-80d9-fe03c818e2cd" providerId="ADAL" clId="{98A97EA1-753F-4546-BFAB-879F3467C91E}" dt="2024-05-23T14:11:15.630" v="1026" actId="123"/>
        <pc:sldMkLst>
          <pc:docMk/>
          <pc:sldMk cId="3805236296" sldId="310"/>
        </pc:sldMkLst>
      </pc:sldChg>
      <pc:sldChg chg="modSp mod">
        <pc:chgData name="Seguin Anzhelika" userId="f676cc8c-bcf6-4b08-80d9-fe03c818e2cd" providerId="ADAL" clId="{98A97EA1-753F-4546-BFAB-879F3467C91E}" dt="2024-05-23T12:46:28.467" v="825" actId="1076"/>
        <pc:sldMkLst>
          <pc:docMk/>
          <pc:sldMk cId="2592846927" sldId="311"/>
        </pc:sldMkLst>
      </pc:sldChg>
      <pc:sldChg chg="modSp mod ord">
        <pc:chgData name="Seguin Anzhelika" userId="f676cc8c-bcf6-4b08-80d9-fe03c818e2cd" providerId="ADAL" clId="{98A97EA1-753F-4546-BFAB-879F3467C91E}" dt="2024-05-23T14:11:37.014" v="1031" actId="123"/>
        <pc:sldMkLst>
          <pc:docMk/>
          <pc:sldMk cId="913541272" sldId="312"/>
        </pc:sldMkLst>
      </pc:sldChg>
      <pc:sldChg chg="modSp mod">
        <pc:chgData name="Seguin Anzhelika" userId="f676cc8c-bcf6-4b08-80d9-fe03c818e2cd" providerId="ADAL" clId="{98A97EA1-753F-4546-BFAB-879F3467C91E}" dt="2024-05-23T14:12:15.974" v="1042" actId="123"/>
        <pc:sldMkLst>
          <pc:docMk/>
          <pc:sldMk cId="963766295" sldId="313"/>
        </pc:sldMkLst>
      </pc:sldChg>
      <pc:sldChg chg="modSp mod">
        <pc:chgData name="Seguin Anzhelika" userId="f676cc8c-bcf6-4b08-80d9-fe03c818e2cd" providerId="ADAL" clId="{98A97EA1-753F-4546-BFAB-879F3467C91E}" dt="2024-06-03T09:32:53.746" v="1386" actId="207"/>
        <pc:sldMkLst>
          <pc:docMk/>
          <pc:sldMk cId="344553850" sldId="314"/>
        </pc:sldMkLst>
      </pc:sldChg>
      <pc:sldChg chg="modSp mod">
        <pc:chgData name="Seguin Anzhelika" userId="f676cc8c-bcf6-4b08-80d9-fe03c818e2cd" providerId="ADAL" clId="{98A97EA1-753F-4546-BFAB-879F3467C91E}" dt="2024-05-23T14:12:28.139" v="1045" actId="123"/>
        <pc:sldMkLst>
          <pc:docMk/>
          <pc:sldMk cId="3945314041" sldId="315"/>
        </pc:sldMkLst>
      </pc:sldChg>
      <pc:sldChg chg="addSp delSp modSp mod">
        <pc:chgData name="Seguin Anzhelika" userId="f676cc8c-bcf6-4b08-80d9-fe03c818e2cd" providerId="ADAL" clId="{98A97EA1-753F-4546-BFAB-879F3467C91E}" dt="2024-05-23T14:07:35.368" v="918" actId="123"/>
        <pc:sldMkLst>
          <pc:docMk/>
          <pc:sldMk cId="3401325420" sldId="316"/>
        </pc:sldMkLst>
      </pc:sldChg>
      <pc:sldChg chg="modSp mod">
        <pc:chgData name="Seguin Anzhelika" userId="f676cc8c-bcf6-4b08-80d9-fe03c818e2cd" providerId="ADAL" clId="{98A97EA1-753F-4546-BFAB-879F3467C91E}" dt="2024-05-23T14:07:42.633" v="919" actId="123"/>
        <pc:sldMkLst>
          <pc:docMk/>
          <pc:sldMk cId="4083355738" sldId="317"/>
        </pc:sldMkLst>
      </pc:sldChg>
      <pc:sldChg chg="modSp del mod">
        <pc:chgData name="Seguin Anzhelika" userId="f676cc8c-bcf6-4b08-80d9-fe03c818e2cd" providerId="ADAL" clId="{98A97EA1-753F-4546-BFAB-879F3467C91E}" dt="2024-05-23T13:15:24.812" v="852" actId="47"/>
        <pc:sldMkLst>
          <pc:docMk/>
          <pc:sldMk cId="888976217" sldId="318"/>
        </pc:sldMkLst>
      </pc:sldChg>
      <pc:sldChg chg="modSp add mod">
        <pc:chgData name="Seguin Anzhelika" userId="f676cc8c-bcf6-4b08-80d9-fe03c818e2cd" providerId="ADAL" clId="{98A97EA1-753F-4546-BFAB-879F3467C91E}" dt="2024-06-03T09:31:01.523" v="1381" actId="20577"/>
        <pc:sldMkLst>
          <pc:docMk/>
          <pc:sldMk cId="2377872483" sldId="318"/>
        </pc:sldMkLst>
      </pc:sldChg>
      <pc:sldChg chg="modSp del mod">
        <pc:chgData name="Seguin Anzhelika" userId="f676cc8c-bcf6-4b08-80d9-fe03c818e2cd" providerId="ADAL" clId="{98A97EA1-753F-4546-BFAB-879F3467C91E}" dt="2024-05-23T10:43:43.421" v="809" actId="2696"/>
        <pc:sldMkLst>
          <pc:docMk/>
          <pc:sldMk cId="3372634786" sldId="319"/>
        </pc:sldMkLst>
      </pc:sldChg>
    </pc:docChg>
  </pc:docChgLst>
  <pc:docChgLst>
    <pc:chgData name="Noronha Emilie" userId="73d3a0b5-14fb-4455-8401-6b9afdbc0d86" providerId="ADAL" clId="{3DC43683-50F2-49E1-A701-59254028297A}"/>
    <pc:docChg chg="undo custSel modSld">
      <pc:chgData name="Noronha Emilie" userId="73d3a0b5-14fb-4455-8401-6b9afdbc0d86" providerId="ADAL" clId="{3DC43683-50F2-49E1-A701-59254028297A}" dt="2024-12-02T12:55:37.113" v="72" actId="20577"/>
      <pc:docMkLst>
        <pc:docMk/>
      </pc:docMkLst>
      <pc:sldChg chg="modSp mod">
        <pc:chgData name="Noronha Emilie" userId="73d3a0b5-14fb-4455-8401-6b9afdbc0d86" providerId="ADAL" clId="{3DC43683-50F2-49E1-A701-59254028297A}" dt="2024-11-19T10:59:04.414" v="47" actId="20577"/>
        <pc:sldMkLst>
          <pc:docMk/>
          <pc:sldMk cId="669069114" sldId="303"/>
        </pc:sldMkLst>
      </pc:sldChg>
      <pc:sldChg chg="modSp mod">
        <pc:chgData name="Noronha Emilie" userId="73d3a0b5-14fb-4455-8401-6b9afdbc0d86" providerId="ADAL" clId="{3DC43683-50F2-49E1-A701-59254028297A}" dt="2024-12-02T12:55:37.113" v="72" actId="20577"/>
        <pc:sldMkLst>
          <pc:docMk/>
          <pc:sldMk cId="3805236296" sldId="310"/>
        </pc:sldMkLst>
      </pc:sldChg>
      <pc:sldChg chg="modSp mod">
        <pc:chgData name="Noronha Emilie" userId="73d3a0b5-14fb-4455-8401-6b9afdbc0d86" providerId="ADAL" clId="{3DC43683-50F2-49E1-A701-59254028297A}" dt="2024-11-19T10:59:14.670" v="48" actId="20577"/>
        <pc:sldMkLst>
          <pc:docMk/>
          <pc:sldMk cId="963766295" sldId="313"/>
        </pc:sldMkLst>
      </pc:sldChg>
      <pc:sldChg chg="addSp delSp mod">
        <pc:chgData name="Noronha Emilie" userId="73d3a0b5-14fb-4455-8401-6b9afdbc0d86" providerId="ADAL" clId="{3DC43683-50F2-49E1-A701-59254028297A}" dt="2024-11-18T15:42:47.130" v="4" actId="9405"/>
        <pc:sldMkLst>
          <pc:docMk/>
          <pc:sldMk cId="2377872483" sldId="318"/>
        </pc:sldMkLst>
      </pc:sldChg>
    </pc:docChg>
  </pc:docChgLst>
  <pc:docChgLst>
    <pc:chgData name="Noronha Emilie" userId="73d3a0b5-14fb-4455-8401-6b9afdbc0d86" providerId="ADAL" clId="{774D9216-60D8-41CA-BE9D-32C8E1180103}"/>
    <pc:docChg chg="undo custSel addSld delSld modSld">
      <pc:chgData name="Noronha Emilie" userId="73d3a0b5-14fb-4455-8401-6b9afdbc0d86" providerId="ADAL" clId="{774D9216-60D8-41CA-BE9D-32C8E1180103}" dt="2024-11-07T15:11:31.308" v="489" actId="2696"/>
      <pc:docMkLst>
        <pc:docMk/>
      </pc:docMkLst>
      <pc:sldChg chg="modSp mod">
        <pc:chgData name="Noronha Emilie" userId="73d3a0b5-14fb-4455-8401-6b9afdbc0d86" providerId="ADAL" clId="{774D9216-60D8-41CA-BE9D-32C8E1180103}" dt="2024-11-07T14:42:22.779" v="183" actId="20577"/>
        <pc:sldMkLst>
          <pc:docMk/>
          <pc:sldMk cId="1193708597" sldId="273"/>
        </pc:sldMkLst>
      </pc:sldChg>
      <pc:sldChg chg="modSp mod">
        <pc:chgData name="Noronha Emilie" userId="73d3a0b5-14fb-4455-8401-6b9afdbc0d86" providerId="ADAL" clId="{774D9216-60D8-41CA-BE9D-32C8E1180103}" dt="2024-11-07T14:37:55.879" v="94" actId="20577"/>
        <pc:sldMkLst>
          <pc:docMk/>
          <pc:sldMk cId="1083380937" sldId="274"/>
        </pc:sldMkLst>
      </pc:sldChg>
      <pc:sldChg chg="addSp delSp modSp mod">
        <pc:chgData name="Noronha Emilie" userId="73d3a0b5-14fb-4455-8401-6b9afdbc0d86" providerId="ADAL" clId="{774D9216-60D8-41CA-BE9D-32C8E1180103}" dt="2024-11-07T14:51:20.878" v="326" actId="14100"/>
        <pc:sldMkLst>
          <pc:docMk/>
          <pc:sldMk cId="3613309029" sldId="275"/>
        </pc:sldMkLst>
      </pc:sldChg>
      <pc:sldChg chg="modSp mod">
        <pc:chgData name="Noronha Emilie" userId="73d3a0b5-14fb-4455-8401-6b9afdbc0d86" providerId="ADAL" clId="{774D9216-60D8-41CA-BE9D-32C8E1180103}" dt="2024-11-07T14:44:14.845" v="194" actId="20577"/>
        <pc:sldMkLst>
          <pc:docMk/>
          <pc:sldMk cId="2553326777" sldId="279"/>
        </pc:sldMkLst>
      </pc:sldChg>
      <pc:sldChg chg="add del">
        <pc:chgData name="Noronha Emilie" userId="73d3a0b5-14fb-4455-8401-6b9afdbc0d86" providerId="ADAL" clId="{774D9216-60D8-41CA-BE9D-32C8E1180103}" dt="2024-11-07T14:52:07.825" v="335" actId="2696"/>
        <pc:sldMkLst>
          <pc:docMk/>
          <pc:sldMk cId="2612687733" sldId="280"/>
        </pc:sldMkLst>
      </pc:sldChg>
      <pc:sldChg chg="modSp mod">
        <pc:chgData name="Noronha Emilie" userId="73d3a0b5-14fb-4455-8401-6b9afdbc0d86" providerId="ADAL" clId="{774D9216-60D8-41CA-BE9D-32C8E1180103}" dt="2024-11-07T14:38:32.358" v="97" actId="14100"/>
        <pc:sldMkLst>
          <pc:docMk/>
          <pc:sldMk cId="228549374" sldId="283"/>
        </pc:sldMkLst>
      </pc:sldChg>
      <pc:sldChg chg="addSp delSp modSp mod">
        <pc:chgData name="Noronha Emilie" userId="73d3a0b5-14fb-4455-8401-6b9afdbc0d86" providerId="ADAL" clId="{774D9216-60D8-41CA-BE9D-32C8E1180103}" dt="2024-11-07T14:54:55.549" v="369" actId="1076"/>
        <pc:sldMkLst>
          <pc:docMk/>
          <pc:sldMk cId="887479471" sldId="289"/>
        </pc:sldMkLst>
      </pc:sldChg>
      <pc:sldChg chg="addSp delSp modSp mod">
        <pc:chgData name="Noronha Emilie" userId="73d3a0b5-14fb-4455-8401-6b9afdbc0d86" providerId="ADAL" clId="{774D9216-60D8-41CA-BE9D-32C8E1180103}" dt="2024-11-07T14:55:33.943" v="376" actId="1076"/>
        <pc:sldMkLst>
          <pc:docMk/>
          <pc:sldMk cId="3931069379" sldId="290"/>
        </pc:sldMkLst>
      </pc:sldChg>
      <pc:sldChg chg="addSp delSp modSp mod">
        <pc:chgData name="Noronha Emilie" userId="73d3a0b5-14fb-4455-8401-6b9afdbc0d86" providerId="ADAL" clId="{774D9216-60D8-41CA-BE9D-32C8E1180103}" dt="2024-11-07T14:58:49.118" v="407" actId="1076"/>
        <pc:sldMkLst>
          <pc:docMk/>
          <pc:sldMk cId="3893180649" sldId="294"/>
        </pc:sldMkLst>
      </pc:sldChg>
      <pc:sldChg chg="delSp modSp mod">
        <pc:chgData name="Noronha Emilie" userId="73d3a0b5-14fb-4455-8401-6b9afdbc0d86" providerId="ADAL" clId="{774D9216-60D8-41CA-BE9D-32C8E1180103}" dt="2024-11-07T14:43:53.806" v="191" actId="1076"/>
        <pc:sldMkLst>
          <pc:docMk/>
          <pc:sldMk cId="878563906" sldId="298"/>
        </pc:sldMkLst>
      </pc:sldChg>
      <pc:sldChg chg="addSp delSp modSp add del mod">
        <pc:chgData name="Noronha Emilie" userId="73d3a0b5-14fb-4455-8401-6b9afdbc0d86" providerId="ADAL" clId="{774D9216-60D8-41CA-BE9D-32C8E1180103}" dt="2024-11-07T14:54:24.829" v="361" actId="1076"/>
        <pc:sldMkLst>
          <pc:docMk/>
          <pc:sldMk cId="2274267109" sldId="300"/>
        </pc:sldMkLst>
      </pc:sldChg>
      <pc:sldChg chg="add del">
        <pc:chgData name="Noronha Emilie" userId="73d3a0b5-14fb-4455-8401-6b9afdbc0d86" providerId="ADAL" clId="{774D9216-60D8-41CA-BE9D-32C8E1180103}" dt="2024-11-07T14:52:12.126" v="336" actId="2696"/>
        <pc:sldMkLst>
          <pc:docMk/>
          <pc:sldMk cId="2642073919" sldId="301"/>
        </pc:sldMkLst>
      </pc:sldChg>
      <pc:sldChg chg="add del">
        <pc:chgData name="Noronha Emilie" userId="73d3a0b5-14fb-4455-8401-6b9afdbc0d86" providerId="ADAL" clId="{774D9216-60D8-41CA-BE9D-32C8E1180103}" dt="2024-11-07T14:52:17.269" v="337" actId="2696"/>
        <pc:sldMkLst>
          <pc:docMk/>
          <pc:sldMk cId="2158646218" sldId="302"/>
        </pc:sldMkLst>
      </pc:sldChg>
      <pc:sldChg chg="addSp delSp modSp mod">
        <pc:chgData name="Noronha Emilie" userId="73d3a0b5-14fb-4455-8401-6b9afdbc0d86" providerId="ADAL" clId="{774D9216-60D8-41CA-BE9D-32C8E1180103}" dt="2024-11-07T14:53:29.798" v="352" actId="1076"/>
        <pc:sldMkLst>
          <pc:docMk/>
          <pc:sldMk cId="669069114" sldId="303"/>
        </pc:sldMkLst>
      </pc:sldChg>
      <pc:sldChg chg="del">
        <pc:chgData name="Noronha Emilie" userId="73d3a0b5-14fb-4455-8401-6b9afdbc0d86" providerId="ADAL" clId="{774D9216-60D8-41CA-BE9D-32C8E1180103}" dt="2024-11-07T14:53:37.059" v="353" actId="2696"/>
        <pc:sldMkLst>
          <pc:docMk/>
          <pc:sldMk cId="3328031396" sldId="304"/>
        </pc:sldMkLst>
      </pc:sldChg>
      <pc:sldChg chg="del">
        <pc:chgData name="Noronha Emilie" userId="73d3a0b5-14fb-4455-8401-6b9afdbc0d86" providerId="ADAL" clId="{774D9216-60D8-41CA-BE9D-32C8E1180103}" dt="2024-11-07T14:53:43.489" v="354" actId="2696"/>
        <pc:sldMkLst>
          <pc:docMk/>
          <pc:sldMk cId="3038299385" sldId="305"/>
        </pc:sldMkLst>
      </pc:sldChg>
      <pc:sldChg chg="del">
        <pc:chgData name="Noronha Emilie" userId="73d3a0b5-14fb-4455-8401-6b9afdbc0d86" providerId="ADAL" clId="{774D9216-60D8-41CA-BE9D-32C8E1180103}" dt="2024-11-07T14:53:48.223" v="355" actId="2696"/>
        <pc:sldMkLst>
          <pc:docMk/>
          <pc:sldMk cId="115600495" sldId="306"/>
        </pc:sldMkLst>
      </pc:sldChg>
      <pc:sldChg chg="del">
        <pc:chgData name="Noronha Emilie" userId="73d3a0b5-14fb-4455-8401-6b9afdbc0d86" providerId="ADAL" clId="{774D9216-60D8-41CA-BE9D-32C8E1180103}" dt="2024-11-07T14:53:52.382" v="356" actId="2696"/>
        <pc:sldMkLst>
          <pc:docMk/>
          <pc:sldMk cId="2633471884" sldId="307"/>
        </pc:sldMkLst>
      </pc:sldChg>
      <pc:sldChg chg="del">
        <pc:chgData name="Noronha Emilie" userId="73d3a0b5-14fb-4455-8401-6b9afdbc0d86" providerId="ADAL" clId="{774D9216-60D8-41CA-BE9D-32C8E1180103}" dt="2024-11-07T14:54:05.349" v="357" actId="2696"/>
        <pc:sldMkLst>
          <pc:docMk/>
          <pc:sldMk cId="846980823" sldId="308"/>
        </pc:sldMkLst>
      </pc:sldChg>
      <pc:sldChg chg="addSp delSp modSp mod">
        <pc:chgData name="Noronha Emilie" userId="73d3a0b5-14fb-4455-8401-6b9afdbc0d86" providerId="ADAL" clId="{774D9216-60D8-41CA-BE9D-32C8E1180103}" dt="2024-11-07T14:56:19.474" v="379"/>
        <pc:sldMkLst>
          <pc:docMk/>
          <pc:sldMk cId="1702707213" sldId="309"/>
        </pc:sldMkLst>
      </pc:sldChg>
      <pc:sldChg chg="delSp modSp mod">
        <pc:chgData name="Noronha Emilie" userId="73d3a0b5-14fb-4455-8401-6b9afdbc0d86" providerId="ADAL" clId="{774D9216-60D8-41CA-BE9D-32C8E1180103}" dt="2024-11-07T14:59:37.017" v="445" actId="14100"/>
        <pc:sldMkLst>
          <pc:docMk/>
          <pc:sldMk cId="2592846927" sldId="311"/>
        </pc:sldMkLst>
      </pc:sldChg>
      <pc:sldChg chg="addSp delSp modSp mod">
        <pc:chgData name="Noronha Emilie" userId="73d3a0b5-14fb-4455-8401-6b9afdbc0d86" providerId="ADAL" clId="{774D9216-60D8-41CA-BE9D-32C8E1180103}" dt="2024-11-07T14:59:18.733" v="441" actId="1076"/>
        <pc:sldMkLst>
          <pc:docMk/>
          <pc:sldMk cId="913541272" sldId="312"/>
        </pc:sldMkLst>
      </pc:sldChg>
      <pc:sldChg chg="addSp delSp modSp mod">
        <pc:chgData name="Noronha Emilie" userId="73d3a0b5-14fb-4455-8401-6b9afdbc0d86" providerId="ADAL" clId="{774D9216-60D8-41CA-BE9D-32C8E1180103}" dt="2024-11-07T15:11:11.601" v="485" actId="1076"/>
        <pc:sldMkLst>
          <pc:docMk/>
          <pc:sldMk cId="963766295" sldId="313"/>
        </pc:sldMkLst>
      </pc:sldChg>
      <pc:sldChg chg="delSp del mod">
        <pc:chgData name="Noronha Emilie" userId="73d3a0b5-14fb-4455-8401-6b9afdbc0d86" providerId="ADAL" clId="{774D9216-60D8-41CA-BE9D-32C8E1180103}" dt="2024-11-07T15:11:31.308" v="489" actId="2696"/>
        <pc:sldMkLst>
          <pc:docMk/>
          <pc:sldMk cId="344553850" sldId="314"/>
        </pc:sldMkLst>
      </pc:sldChg>
      <pc:sldChg chg="delSp del mod">
        <pc:chgData name="Noronha Emilie" userId="73d3a0b5-14fb-4455-8401-6b9afdbc0d86" providerId="ADAL" clId="{774D9216-60D8-41CA-BE9D-32C8E1180103}" dt="2024-11-07T15:11:15.651" v="486" actId="2696"/>
        <pc:sldMkLst>
          <pc:docMk/>
          <pc:sldMk cId="3945314041" sldId="315"/>
        </pc:sldMkLst>
      </pc:sldChg>
      <pc:sldChg chg="modSp mod">
        <pc:chgData name="Noronha Emilie" userId="73d3a0b5-14fb-4455-8401-6b9afdbc0d86" providerId="ADAL" clId="{774D9216-60D8-41CA-BE9D-32C8E1180103}" dt="2024-11-07T14:43:05.626" v="187" actId="255"/>
        <pc:sldMkLst>
          <pc:docMk/>
          <pc:sldMk cId="3401325420" sldId="316"/>
        </pc:sldMkLst>
      </pc:sldChg>
      <pc:sldChg chg="add">
        <pc:chgData name="Noronha Emilie" userId="73d3a0b5-14fb-4455-8401-6b9afdbc0d86" providerId="ADAL" clId="{774D9216-60D8-41CA-BE9D-32C8E1180103}" dt="2024-11-07T14:56:39.238" v="380"/>
        <pc:sldMkLst>
          <pc:docMk/>
          <pc:sldMk cId="3372634786" sldId="319"/>
        </pc:sldMkLst>
      </pc:sldChg>
      <pc:sldChg chg="add del">
        <pc:chgData name="Noronha Emilie" userId="73d3a0b5-14fb-4455-8401-6b9afdbc0d86" providerId="ADAL" clId="{774D9216-60D8-41CA-BE9D-32C8E1180103}" dt="2024-11-07T14:57:39.840" v="384"/>
        <pc:sldMkLst>
          <pc:docMk/>
          <pc:sldMk cId="321070987" sldId="320"/>
        </pc:sldMkLst>
      </pc:sldChg>
    </pc:docChg>
  </pc:docChgLst>
  <pc:docChgLst>
    <pc:chgData name="Le Charlotte" userId="S::charlotte.le@bsb-education.com::c8dd9cc1-684d-44d9-a078-e919e0293484" providerId="AD" clId="Web-{7DC620BA-700E-AE88-A29A-FEE645147603}"/>
    <pc:docChg chg="addSld delSld">
      <pc:chgData name="Le Charlotte" userId="S::charlotte.le@bsb-education.com::c8dd9cc1-684d-44d9-a078-e919e0293484" providerId="AD" clId="Web-{7DC620BA-700E-AE88-A29A-FEE645147603}" dt="2022-10-26T11:09:06.541" v="1"/>
      <pc:docMkLst>
        <pc:docMk/>
      </pc:docMkLst>
      <pc:sldChg chg="add del replId">
        <pc:chgData name="Le Charlotte" userId="S::charlotte.le@bsb-education.com::c8dd9cc1-684d-44d9-a078-e919e0293484" providerId="AD" clId="Web-{7DC620BA-700E-AE88-A29A-FEE645147603}" dt="2022-10-26T11:09:06.541" v="1"/>
        <pc:sldMkLst>
          <pc:docMk/>
          <pc:sldMk cId="2781072093" sldId="300"/>
        </pc:sldMkLst>
      </pc:sldChg>
    </pc:docChg>
  </pc:docChgLst>
  <pc:docChgLst>
    <pc:chgData name="Seguin Anzhelika" userId="f676cc8c-bcf6-4b08-80d9-fe03c818e2cd" providerId="ADAL" clId="{C4B4A5D3-0DB9-485B-A93C-6881A8D33F81}"/>
    <pc:docChg chg="custSel modSld">
      <pc:chgData name="Seguin Anzhelika" userId="f676cc8c-bcf6-4b08-80d9-fe03c818e2cd" providerId="ADAL" clId="{C4B4A5D3-0DB9-485B-A93C-6881A8D33F81}" dt="2024-07-18T13:24:06.621" v="254" actId="14100"/>
      <pc:docMkLst>
        <pc:docMk/>
      </pc:docMkLst>
      <pc:sldChg chg="addSp modSp mod">
        <pc:chgData name="Seguin Anzhelika" userId="f676cc8c-bcf6-4b08-80d9-fe03c818e2cd" providerId="ADAL" clId="{C4B4A5D3-0DB9-485B-A93C-6881A8D33F81}" dt="2024-07-18T13:24:06.621" v="254" actId="14100"/>
        <pc:sldMkLst>
          <pc:docMk/>
          <pc:sldMk cId="1193708597" sldId="273"/>
        </pc:sldMkLst>
      </pc:sldChg>
      <pc:sldChg chg="modSp mod">
        <pc:chgData name="Seguin Anzhelika" userId="f676cc8c-bcf6-4b08-80d9-fe03c818e2cd" providerId="ADAL" clId="{C4B4A5D3-0DB9-485B-A93C-6881A8D33F81}" dt="2024-07-11T08:40:40.505" v="11" actId="20577"/>
        <pc:sldMkLst>
          <pc:docMk/>
          <pc:sldMk cId="878563906" sldId="29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13:46:42.578"/>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5:42:34.528"/>
    </inkml:context>
    <inkml:brush xml:id="br0">
      <inkml:brushProperty name="width" value="0.2" units="cm"/>
      <inkml:brushProperty name="height" value="0.2" units="cm"/>
      <inkml:brushProperty name="ignorePressure" value="1"/>
    </inkml:brush>
  </inkml:definitions>
  <inkml:trace contextRef="#ctx0" brushRef="#br0">0 1,'2483'0,"-2455"0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5:42:44.277"/>
    </inkml:context>
    <inkml:brush xml:id="br0">
      <inkml:brushProperty name="width" value="0.2" units="cm"/>
      <inkml:brushProperty name="height" value="0.2" units="cm"/>
      <inkml:brushProperty name="ignorePressure" value="1"/>
    </inkml:brush>
  </inkml:definitions>
  <inkml:trace contextRef="#ctx0" brushRef="#br0">0 1,'2108'0,"-2077"0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8T15:42:47.129"/>
    </inkml:context>
    <inkml:brush xml:id="br0">
      <inkml:brushProperty name="width" value="0.2" units="cm"/>
      <inkml:brushProperty name="height" value="0.2" units="cm"/>
      <inkml:brushProperty name="ignorePressure" value="1"/>
    </inkml:brush>
  </inkml:definitions>
  <inkml:trace contextRef="#ctx0" brushRef="#br0">0 1,'1694'0,"-1656"0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emf"/><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4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0.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0.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7.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0.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65.png"/><Relationship Id="rId5" Type="http://schemas.openxmlformats.org/officeDocument/2006/relationships/image" Target="../media/image64.emf"/><Relationship Id="rId10" Type="http://schemas.openxmlformats.org/officeDocument/2006/relationships/image" Target="../media/image19.emf"/><Relationship Id="rId4" Type="http://schemas.openxmlformats.org/officeDocument/2006/relationships/image" Target="../media/image63.png"/><Relationship Id="rId9" Type="http://schemas.openxmlformats.org/officeDocument/2006/relationships/image" Target="../media/image3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PAGE DE GARDE - photo">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349546" y="537805"/>
            <a:ext cx="11509945" cy="821896"/>
          </a:xfrm>
        </p:spPr>
        <p:txBody>
          <a:bodyPr anchor="ctr">
            <a:noAutofit/>
          </a:bodyPr>
          <a:lstStyle>
            <a:lvl1pPr algn="ctr">
              <a:lnSpc>
                <a:spcPct val="100000"/>
              </a:lnSpc>
              <a:defRPr sz="3600">
                <a:solidFill>
                  <a:schemeClr val="tx1"/>
                </a:solidFill>
              </a:defRPr>
            </a:lvl1pPr>
          </a:lstStyle>
          <a:p>
            <a:r>
              <a:rPr lang="fr-FR"/>
              <a:t>MODIFIER LE STYLE DU TITRE</a:t>
            </a:r>
            <a:br>
              <a:rPr lang="fr-FR"/>
            </a:br>
            <a:r>
              <a:rPr lang="fr-FR"/>
              <a:t>MODIFIER LE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349546" y="1623218"/>
            <a:ext cx="11509945" cy="376507"/>
          </a:xfrm>
        </p:spPr>
        <p:txBody>
          <a:bodyPr>
            <a:no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7" name="Image 6">
            <a:extLst>
              <a:ext uri="{FF2B5EF4-FFF2-40B4-BE49-F238E27FC236}">
                <a16:creationId xmlns:a16="http://schemas.microsoft.com/office/drawing/2014/main" id="{A4A94E5A-54A7-5A4F-B63B-16C10BB2FA8E}"/>
              </a:ext>
            </a:extLst>
          </p:cNvPr>
          <p:cNvPicPr>
            <a:picLocks noChangeAspect="1"/>
          </p:cNvPicPr>
          <p:nvPr userDrawn="1"/>
        </p:nvPicPr>
        <p:blipFill>
          <a:blip r:embed="rId2"/>
          <a:stretch>
            <a:fillRect/>
          </a:stretch>
        </p:blipFill>
        <p:spPr>
          <a:xfrm>
            <a:off x="349546" y="189704"/>
            <a:ext cx="1334118" cy="360000"/>
          </a:xfrm>
          <a:prstGeom prst="rect">
            <a:avLst/>
          </a:prstGeom>
        </p:spPr>
      </p:pic>
      <p:pic>
        <p:nvPicPr>
          <p:cNvPr id="8" name="Image 7" descr="Une image contenant personne, ciel, herbe, extérieur&#10;&#10;Description générée automatiquement">
            <a:extLst>
              <a:ext uri="{FF2B5EF4-FFF2-40B4-BE49-F238E27FC236}">
                <a16:creationId xmlns:a16="http://schemas.microsoft.com/office/drawing/2014/main" id="{6CD1509C-A118-4346-BCB7-AC858F55CDD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p:blipFill>
        <p:spPr>
          <a:xfrm>
            <a:off x="0" y="2358910"/>
            <a:ext cx="12192000" cy="3439746"/>
          </a:xfrm>
          <a:prstGeom prst="rect">
            <a:avLst/>
          </a:prstGeom>
        </p:spPr>
      </p:pic>
      <p:pic>
        <p:nvPicPr>
          <p:cNvPr id="5" name="Image 4">
            <a:extLst>
              <a:ext uri="{FF2B5EF4-FFF2-40B4-BE49-F238E27FC236}">
                <a16:creationId xmlns:a16="http://schemas.microsoft.com/office/drawing/2014/main" id="{7AD82417-15AB-4C55-A802-0722B72845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049" y="5920382"/>
            <a:ext cx="3707902" cy="775827"/>
          </a:xfrm>
          <a:prstGeom prst="rect">
            <a:avLst/>
          </a:prstGeom>
        </p:spPr>
      </p:pic>
      <p:pic>
        <p:nvPicPr>
          <p:cNvPr id="50" name="Image 49">
            <a:extLst>
              <a:ext uri="{FF2B5EF4-FFF2-40B4-BE49-F238E27FC236}">
                <a16:creationId xmlns:a16="http://schemas.microsoft.com/office/drawing/2014/main" id="{973C5002-8626-430F-BB64-853F738467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53284" y="2010610"/>
            <a:ext cx="8285427" cy="4018610"/>
          </a:xfrm>
          <a:prstGeom prst="rect">
            <a:avLst/>
          </a:prstGeom>
        </p:spPr>
      </p:pic>
    </p:spTree>
    <p:extLst>
      <p:ext uri="{BB962C8B-B14F-4D97-AF65-F5344CB8AC3E}">
        <p14:creationId xmlns:p14="http://schemas.microsoft.com/office/powerpoint/2010/main" val="1674299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lassique I Corail">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3" y="2094740"/>
            <a:ext cx="11069889" cy="1884886"/>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bg1"/>
                </a:solidFill>
                <a:latin typeface="Montserrat" panose="00000500000000000000" pitchFamily="2" charset="0"/>
              </a:defRPr>
            </a:lvl1pPr>
          </a:lstStyle>
          <a:p>
            <a:fld id="{46BC6A24-EA28-7D41-A44B-734D27F749B7}" type="slidenum">
              <a:rPr lang="fr-FR" smtClean="0"/>
              <a:pPr/>
              <a:t>‹N°›</a:t>
            </a:fld>
            <a:endParaRPr lang="fr-FR"/>
          </a:p>
        </p:txBody>
      </p:sp>
      <p:pic>
        <p:nvPicPr>
          <p:cNvPr id="5" name="Image 4">
            <a:extLst>
              <a:ext uri="{FF2B5EF4-FFF2-40B4-BE49-F238E27FC236}">
                <a16:creationId xmlns:a16="http://schemas.microsoft.com/office/drawing/2014/main" id="{45F3D6A9-F89C-46E9-877D-05C6C3858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pic>
        <p:nvPicPr>
          <p:cNvPr id="9" name="Image 8">
            <a:extLst>
              <a:ext uri="{FF2B5EF4-FFF2-40B4-BE49-F238E27FC236}">
                <a16:creationId xmlns:a16="http://schemas.microsoft.com/office/drawing/2014/main" id="{192F2F8C-E50A-4313-8B7C-CE93709508B4}"/>
              </a:ext>
            </a:extLst>
          </p:cNvPr>
          <p:cNvPicPr>
            <a:picLocks noChangeAspect="1"/>
          </p:cNvPicPr>
          <p:nvPr userDrawn="1"/>
        </p:nvPicPr>
        <p:blipFill>
          <a:blip r:embed="rId4"/>
          <a:stretch>
            <a:fillRect/>
          </a:stretch>
        </p:blipFill>
        <p:spPr>
          <a:xfrm>
            <a:off x="-92774" y="6404053"/>
            <a:ext cx="1930365" cy="711187"/>
          </a:xfrm>
          <a:prstGeom prst="rect">
            <a:avLst/>
          </a:prstGeom>
        </p:spPr>
      </p:pic>
      <p:pic>
        <p:nvPicPr>
          <p:cNvPr id="10" name="Graphique 9">
            <a:extLst>
              <a:ext uri="{FF2B5EF4-FFF2-40B4-BE49-F238E27FC236}">
                <a16:creationId xmlns:a16="http://schemas.microsoft.com/office/drawing/2014/main" id="{ABADFF69-69AB-4636-90FF-23DEA8BE6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6" y="-1527427"/>
            <a:ext cx="3101120" cy="4331100"/>
          </a:xfrm>
          <a:prstGeom prst="rect">
            <a:avLst/>
          </a:prstGeom>
        </p:spPr>
      </p:pic>
      <p:sp>
        <p:nvSpPr>
          <p:cNvPr id="11" name="Espace réservé du contenu 6">
            <a:extLst>
              <a:ext uri="{FF2B5EF4-FFF2-40B4-BE49-F238E27FC236}">
                <a16:creationId xmlns:a16="http://schemas.microsoft.com/office/drawing/2014/main" id="{2A7A25A0-36E4-40E4-BB4C-1A27A1A63AB8}"/>
              </a:ext>
            </a:extLst>
          </p:cNvPr>
          <p:cNvSpPr>
            <a:spLocks noGrp="1"/>
          </p:cNvSpPr>
          <p:nvPr>
            <p:ph sz="quarter" idx="13" hasCustomPrompt="1"/>
          </p:nvPr>
        </p:nvSpPr>
        <p:spPr>
          <a:xfrm>
            <a:off x="498133" y="1704828"/>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606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classique I Violet">
    <p:bg>
      <p:bgRef idx="1001">
        <a:schemeClr val="bg2"/>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3F0A223-E44D-46D4-A12F-842513546446}"/>
              </a:ext>
            </a:extLst>
          </p:cNvPr>
          <p:cNvPicPr>
            <a:picLocks noChangeAspect="1"/>
          </p:cNvPicPr>
          <p:nvPr userDrawn="1"/>
        </p:nvPicPr>
        <p:blipFill>
          <a:blip r:embed="rId2"/>
          <a:stretch>
            <a:fillRect/>
          </a:stretch>
        </p:blipFill>
        <p:spPr>
          <a:xfrm>
            <a:off x="56485" y="5839713"/>
            <a:ext cx="1273551" cy="1188647"/>
          </a:xfrm>
          <a:prstGeom prst="rect">
            <a:avLst/>
          </a:prstGeom>
        </p:spPr>
      </p:pic>
      <p:pic>
        <p:nvPicPr>
          <p:cNvPr id="6" name="Graphique 5">
            <a:extLst>
              <a:ext uri="{FF2B5EF4-FFF2-40B4-BE49-F238E27FC236}">
                <a16:creationId xmlns:a16="http://schemas.microsoft.com/office/drawing/2014/main" id="{C85FC6EF-2C7F-43C2-8624-1100DBFE27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01875" y="-1816258"/>
            <a:ext cx="3586833" cy="5030685"/>
          </a:xfrm>
          <a:prstGeom prst="rect">
            <a:avLst/>
          </a:prstGeom>
        </p:spPr>
      </p:pic>
      <p:sp>
        <p:nvSpPr>
          <p:cNvPr id="10" name="Titre 1">
            <a:extLst>
              <a:ext uri="{FF2B5EF4-FFF2-40B4-BE49-F238E27FC236}">
                <a16:creationId xmlns:a16="http://schemas.microsoft.com/office/drawing/2014/main" id="{0BB6897C-EC1D-4AD0-AC37-67A511749BCF}"/>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accent2"/>
                </a:solidFill>
              </a:defRPr>
            </a:lvl1pPr>
          </a:lstStyle>
          <a:p>
            <a:r>
              <a:rPr lang="fr-FR"/>
              <a:t>MODIFIEZ LE STYLE DU TITRE</a:t>
            </a:r>
          </a:p>
        </p:txBody>
      </p:sp>
      <p:sp>
        <p:nvSpPr>
          <p:cNvPr id="11" name="Sous-titre 2">
            <a:extLst>
              <a:ext uri="{FF2B5EF4-FFF2-40B4-BE49-F238E27FC236}">
                <a16:creationId xmlns:a16="http://schemas.microsoft.com/office/drawing/2014/main" id="{4878DBD3-F4E2-45D1-BFD7-A1DF8D231C14}"/>
              </a:ext>
            </a:extLst>
          </p:cNvPr>
          <p:cNvSpPr>
            <a:spLocks noGrp="1"/>
          </p:cNvSpPr>
          <p:nvPr>
            <p:ph type="subTitle" idx="1"/>
          </p:nvPr>
        </p:nvSpPr>
        <p:spPr>
          <a:xfrm>
            <a:off x="498133" y="2112125"/>
            <a:ext cx="11069889" cy="1884886"/>
          </a:xfrm>
        </p:spPr>
        <p:txBody>
          <a:bodyPr>
            <a:normAutofit/>
          </a:bodyPr>
          <a:lstStyle>
            <a:lvl1pPr marL="265113" indent="-265113" algn="l">
              <a:buSzPct val="130000"/>
              <a:buFontTx/>
              <a:buBlip>
                <a:blip r:embed="rId5"/>
              </a:buBlip>
              <a:defRPr sz="1800" b="0">
                <a:solidFill>
                  <a:schemeClr val="tx1"/>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12" name="Espace réservé du numéro de diapositive 5">
            <a:extLst>
              <a:ext uri="{FF2B5EF4-FFF2-40B4-BE49-F238E27FC236}">
                <a16:creationId xmlns:a16="http://schemas.microsoft.com/office/drawing/2014/main" id="{10E64D39-BCD9-4A85-A5CC-5B4FC44CBC46}"/>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7" name="Image 6">
            <a:extLst>
              <a:ext uri="{FF2B5EF4-FFF2-40B4-BE49-F238E27FC236}">
                <a16:creationId xmlns:a16="http://schemas.microsoft.com/office/drawing/2014/main" id="{C08CC31D-E2BB-4E11-8186-9555DC5A20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
        <p:nvSpPr>
          <p:cNvPr id="9" name="Espace réservé du contenu 6">
            <a:extLst>
              <a:ext uri="{FF2B5EF4-FFF2-40B4-BE49-F238E27FC236}">
                <a16:creationId xmlns:a16="http://schemas.microsoft.com/office/drawing/2014/main" id="{64912985-2FB8-4DC9-BF23-E14B730B4D6A}"/>
              </a:ext>
            </a:extLst>
          </p:cNvPr>
          <p:cNvSpPr>
            <a:spLocks noGrp="1"/>
          </p:cNvSpPr>
          <p:nvPr>
            <p:ph sz="quarter" idx="13" hasCustomPrompt="1"/>
          </p:nvPr>
        </p:nvSpPr>
        <p:spPr>
          <a:xfrm>
            <a:off x="498479" y="1727615"/>
            <a:ext cx="11069638" cy="273050"/>
          </a:xfrm>
        </p:spPr>
        <p:txBody>
          <a:bodyPr/>
          <a:lstStyle>
            <a:lvl1pPr marL="0" indent="0">
              <a:buNone/>
              <a:defRPr b="1">
                <a:solidFill>
                  <a:schemeClr val="accent2"/>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00797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classique I Lilas">
    <p:bg>
      <p:bgPr>
        <a:solidFill>
          <a:schemeClr val="accent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B335002-3A85-93DA-D3E2-51D43E48D4A7}"/>
              </a:ext>
            </a:extLst>
          </p:cNvPr>
          <p:cNvPicPr>
            <a:picLocks noChangeAspect="1"/>
          </p:cNvPicPr>
          <p:nvPr userDrawn="1"/>
        </p:nvPicPr>
        <p:blipFill>
          <a:blip r:embed="rId2"/>
          <a:stretch>
            <a:fillRect/>
          </a:stretch>
        </p:blipFill>
        <p:spPr>
          <a:xfrm>
            <a:off x="10612648" y="-977506"/>
            <a:ext cx="2341286" cy="2185200"/>
          </a:xfrm>
          <a:prstGeom prst="rect">
            <a:avLst/>
          </a:prstGeom>
        </p:spPr>
      </p:pic>
      <p:pic>
        <p:nvPicPr>
          <p:cNvPr id="9" name="Image 8">
            <a:extLst>
              <a:ext uri="{FF2B5EF4-FFF2-40B4-BE49-F238E27FC236}">
                <a16:creationId xmlns:a16="http://schemas.microsoft.com/office/drawing/2014/main" id="{34CC0D2B-8E91-3D8A-D94D-7C4294E277B1}"/>
              </a:ext>
            </a:extLst>
          </p:cNvPr>
          <p:cNvPicPr>
            <a:picLocks noChangeAspect="1"/>
          </p:cNvPicPr>
          <p:nvPr userDrawn="1"/>
        </p:nvPicPr>
        <p:blipFill>
          <a:blip r:embed="rId3"/>
          <a:stretch>
            <a:fillRect/>
          </a:stretch>
        </p:blipFill>
        <p:spPr>
          <a:xfrm>
            <a:off x="-748099" y="5949156"/>
            <a:ext cx="2970514" cy="1094400"/>
          </a:xfrm>
          <a:prstGeom prst="rect">
            <a:avLst/>
          </a:prstGeom>
        </p:spPr>
      </p:pic>
      <p:sp>
        <p:nvSpPr>
          <p:cNvPr id="8" name="Titre 1">
            <a:extLst>
              <a:ext uri="{FF2B5EF4-FFF2-40B4-BE49-F238E27FC236}">
                <a16:creationId xmlns:a16="http://schemas.microsoft.com/office/drawing/2014/main" id="{B2B74F64-FE27-4E61-A1B4-164640CE99CB}"/>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lvl1pPr>
          </a:lstStyle>
          <a:p>
            <a:r>
              <a:rPr lang="fr-FR"/>
              <a:t>MODIFIEZ LE STYLE DU TITRE</a:t>
            </a:r>
          </a:p>
        </p:txBody>
      </p:sp>
      <p:sp>
        <p:nvSpPr>
          <p:cNvPr id="12" name="Sous-titre 2">
            <a:extLst>
              <a:ext uri="{FF2B5EF4-FFF2-40B4-BE49-F238E27FC236}">
                <a16:creationId xmlns:a16="http://schemas.microsoft.com/office/drawing/2014/main" id="{B4B62820-DFAF-41F3-ACE8-CD0B4B208B70}"/>
              </a:ext>
            </a:extLst>
          </p:cNvPr>
          <p:cNvSpPr>
            <a:spLocks noGrp="1"/>
          </p:cNvSpPr>
          <p:nvPr>
            <p:ph type="subTitle" idx="1"/>
          </p:nvPr>
        </p:nvSpPr>
        <p:spPr>
          <a:xfrm>
            <a:off x="498133" y="2112125"/>
            <a:ext cx="11069889" cy="1884886"/>
          </a:xfrm>
        </p:spPr>
        <p:txBody>
          <a:bodyPr>
            <a:normAutofit/>
          </a:bodyPr>
          <a:lstStyle>
            <a:lvl1pPr marL="265113" indent="-265113" algn="l">
              <a:buSzPct val="130000"/>
              <a:buFontTx/>
              <a:buBlip>
                <a:blip r:embed="rId4"/>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13" name="Espace réservé du numéro de diapositive 5">
            <a:extLst>
              <a:ext uri="{FF2B5EF4-FFF2-40B4-BE49-F238E27FC236}">
                <a16:creationId xmlns:a16="http://schemas.microsoft.com/office/drawing/2014/main" id="{2FC40F0E-E15F-4A8F-9755-99C0D1512FC7}"/>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bg1"/>
                </a:solidFill>
                <a:latin typeface="Montserrat" panose="00000500000000000000" pitchFamily="2" charset="0"/>
              </a:defRPr>
            </a:lvl1pPr>
          </a:lstStyle>
          <a:p>
            <a:fld id="{46BC6A24-EA28-7D41-A44B-734D27F749B7}" type="slidenum">
              <a:rPr lang="fr-FR" smtClean="0"/>
              <a:pPr/>
              <a:t>‹N°›</a:t>
            </a:fld>
            <a:endParaRPr lang="fr-FR"/>
          </a:p>
        </p:txBody>
      </p:sp>
      <p:pic>
        <p:nvPicPr>
          <p:cNvPr id="14" name="Image 13">
            <a:extLst>
              <a:ext uri="{FF2B5EF4-FFF2-40B4-BE49-F238E27FC236}">
                <a16:creationId xmlns:a16="http://schemas.microsoft.com/office/drawing/2014/main" id="{0C5046A1-1A25-4E6E-9CAE-7D721B74F3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
        <p:nvSpPr>
          <p:cNvPr id="10" name="Espace réservé du contenu 6">
            <a:extLst>
              <a:ext uri="{FF2B5EF4-FFF2-40B4-BE49-F238E27FC236}">
                <a16:creationId xmlns:a16="http://schemas.microsoft.com/office/drawing/2014/main" id="{6523AED1-652D-4B67-81A3-013CFBF7BF61}"/>
              </a:ext>
            </a:extLst>
          </p:cNvPr>
          <p:cNvSpPr>
            <a:spLocks noGrp="1"/>
          </p:cNvSpPr>
          <p:nvPr>
            <p:ph sz="quarter" idx="13" hasCustomPrompt="1"/>
          </p:nvPr>
        </p:nvSpPr>
        <p:spPr>
          <a:xfrm>
            <a:off x="498479" y="1727615"/>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93110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classique I Rose Lyo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accent3"/>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2" y="2097312"/>
            <a:ext cx="11069889" cy="1884886"/>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12" name="Image 11">
            <a:extLst>
              <a:ext uri="{FF2B5EF4-FFF2-40B4-BE49-F238E27FC236}">
                <a16:creationId xmlns:a16="http://schemas.microsoft.com/office/drawing/2014/main" id="{561280B5-2DC7-4362-B8EB-D097CE95D4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pic>
        <p:nvPicPr>
          <p:cNvPr id="15" name="Graphique 14">
            <a:extLst>
              <a:ext uri="{FF2B5EF4-FFF2-40B4-BE49-F238E27FC236}">
                <a16:creationId xmlns:a16="http://schemas.microsoft.com/office/drawing/2014/main" id="{309D9E00-FD72-4A7B-ACDC-A52FF449C7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281084">
            <a:off x="9958752" y="-1223765"/>
            <a:ext cx="2247900" cy="3152775"/>
          </a:xfrm>
          <a:prstGeom prst="rect">
            <a:avLst/>
          </a:prstGeom>
        </p:spPr>
      </p:pic>
      <p:pic>
        <p:nvPicPr>
          <p:cNvPr id="21" name="Graphique 20">
            <a:extLst>
              <a:ext uri="{FF2B5EF4-FFF2-40B4-BE49-F238E27FC236}">
                <a16:creationId xmlns:a16="http://schemas.microsoft.com/office/drawing/2014/main" id="{19D77548-1E53-4A30-BD68-5C3CDA37D1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916072"/>
            <a:ext cx="1058689" cy="983068"/>
          </a:xfrm>
          <a:prstGeom prst="rect">
            <a:avLst/>
          </a:prstGeom>
        </p:spPr>
      </p:pic>
      <p:sp>
        <p:nvSpPr>
          <p:cNvPr id="9" name="Espace réservé du contenu 6">
            <a:extLst>
              <a:ext uri="{FF2B5EF4-FFF2-40B4-BE49-F238E27FC236}">
                <a16:creationId xmlns:a16="http://schemas.microsoft.com/office/drawing/2014/main" id="{66BA5553-95AB-4B5D-9D27-53764314ED60}"/>
              </a:ext>
            </a:extLst>
          </p:cNvPr>
          <p:cNvSpPr>
            <a:spLocks noGrp="1"/>
          </p:cNvSpPr>
          <p:nvPr>
            <p:ph sz="quarter" idx="13" hasCustomPrompt="1"/>
          </p:nvPr>
        </p:nvSpPr>
        <p:spPr>
          <a:xfrm>
            <a:off x="498479" y="1727615"/>
            <a:ext cx="11069638" cy="273050"/>
          </a:xfrm>
        </p:spPr>
        <p:txBody>
          <a:bodyPr/>
          <a:lstStyle>
            <a:lvl1pPr marL="0" indent="0">
              <a:buNone/>
              <a:defRPr b="1">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70469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Partie I Blanc">
    <p:bg>
      <p:bgPr>
        <a:solidFill>
          <a:schemeClr val="tx1"/>
        </a:solidFill>
        <a:effectLst/>
      </p:bgPr>
    </p:bg>
    <p:spTree>
      <p:nvGrpSpPr>
        <p:cNvPr id="1" name=""/>
        <p:cNvGrpSpPr/>
        <p:nvPr/>
      </p:nvGrpSpPr>
      <p:grpSpPr>
        <a:xfrm>
          <a:off x="0" y="0"/>
          <a:ext cx="0" cy="0"/>
          <a:chOff x="0" y="0"/>
          <a:chExt cx="0" cy="0"/>
        </a:xfrm>
      </p:grpSpPr>
      <p:pic>
        <p:nvPicPr>
          <p:cNvPr id="14" name="Image 13" descr="Une image contenant personne, ciel, herbe, extérieur&#10;&#10;Description générée automatiquement">
            <a:extLst>
              <a:ext uri="{FF2B5EF4-FFF2-40B4-BE49-F238E27FC236}">
                <a16:creationId xmlns:a16="http://schemas.microsoft.com/office/drawing/2014/main" id="{240544A5-4D90-4CE8-9842-FCF5557074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4" y="0"/>
            <a:ext cx="512060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9" name="Graphique 18">
            <a:extLst>
              <a:ext uri="{FF2B5EF4-FFF2-40B4-BE49-F238E27FC236}">
                <a16:creationId xmlns:a16="http://schemas.microsoft.com/office/drawing/2014/main" id="{1C07DFAC-6520-4120-A765-69DEEDC174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6709183">
            <a:off x="1390461" y="-570971"/>
            <a:ext cx="3758688" cy="5294153"/>
          </a:xfrm>
          <a:prstGeom prst="rect">
            <a:avLst/>
          </a:prstGeom>
        </p:spPr>
      </p:pic>
      <p:pic>
        <p:nvPicPr>
          <p:cNvPr id="25" name="Graphique 24">
            <a:extLst>
              <a:ext uri="{FF2B5EF4-FFF2-40B4-BE49-F238E27FC236}">
                <a16:creationId xmlns:a16="http://schemas.microsoft.com/office/drawing/2014/main" id="{924ADD3D-B32E-49D6-914B-FDBAD8E91F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989277" y="23815"/>
            <a:ext cx="2581275" cy="3619500"/>
          </a:xfrm>
          <a:prstGeom prst="rect">
            <a:avLst/>
          </a:prstGeom>
        </p:spPr>
      </p:pic>
      <p:pic>
        <p:nvPicPr>
          <p:cNvPr id="7" name="Image 6">
            <a:extLst>
              <a:ext uri="{FF2B5EF4-FFF2-40B4-BE49-F238E27FC236}">
                <a16:creationId xmlns:a16="http://schemas.microsoft.com/office/drawing/2014/main" id="{930111DB-6CD3-4723-BD6B-90DC51A4F0A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spTree>
    <p:extLst>
      <p:ext uri="{BB962C8B-B14F-4D97-AF65-F5344CB8AC3E}">
        <p14:creationId xmlns:p14="http://schemas.microsoft.com/office/powerpoint/2010/main" val="1203258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Partie I Blanc">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jaune, personne, intérieur&#10;&#10;Description générée automatiquement">
            <a:extLst>
              <a:ext uri="{FF2B5EF4-FFF2-40B4-BE49-F238E27FC236}">
                <a16:creationId xmlns:a16="http://schemas.microsoft.com/office/drawing/2014/main" id="{BFD6AF47-E3FF-4C3D-AAF0-C4517F2878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3EE7F0FA-9042-4FBD-8905-6053452AFE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1085902" y="1049204"/>
            <a:ext cx="6710972" cy="2393580"/>
          </a:xfrm>
          <a:prstGeom prst="rect">
            <a:avLst/>
          </a:prstGeom>
        </p:spPr>
      </p:pic>
      <p:pic>
        <p:nvPicPr>
          <p:cNvPr id="9" name="Image 8">
            <a:extLst>
              <a:ext uri="{FF2B5EF4-FFF2-40B4-BE49-F238E27FC236}">
                <a16:creationId xmlns:a16="http://schemas.microsoft.com/office/drawing/2014/main" id="{F56DA117-32D7-4614-8392-0B8A028242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spTree>
    <p:extLst>
      <p:ext uri="{BB962C8B-B14F-4D97-AF65-F5344CB8AC3E}">
        <p14:creationId xmlns:p14="http://schemas.microsoft.com/office/powerpoint/2010/main" val="1544455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Partie I Burgundy 2">
    <p:bg>
      <p:bgRef idx="1001">
        <a:schemeClr val="bg1"/>
      </p:bgRef>
    </p:bg>
    <p:spTree>
      <p:nvGrpSpPr>
        <p:cNvPr id="1" name=""/>
        <p:cNvGrpSpPr/>
        <p:nvPr/>
      </p:nvGrpSpPr>
      <p:grpSpPr>
        <a:xfrm>
          <a:off x="0" y="0"/>
          <a:ext cx="0" cy="0"/>
          <a:chOff x="0" y="0"/>
          <a:chExt cx="0" cy="0"/>
        </a:xfrm>
      </p:grpSpPr>
      <p:pic>
        <p:nvPicPr>
          <p:cNvPr id="7" name="Image 6" descr="Une image contenant personne, gens&#10;&#10;Description générée automatiquement">
            <a:extLst>
              <a:ext uri="{FF2B5EF4-FFF2-40B4-BE49-F238E27FC236}">
                <a16:creationId xmlns:a16="http://schemas.microsoft.com/office/drawing/2014/main" id="{1EB8361E-4737-406D-AA5C-FB56F5EA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6" y="0"/>
            <a:ext cx="512060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0" name="Image 9">
            <a:extLst>
              <a:ext uri="{FF2B5EF4-FFF2-40B4-BE49-F238E27FC236}">
                <a16:creationId xmlns:a16="http://schemas.microsoft.com/office/drawing/2014/main" id="{D0406BC2-DEEB-4307-BFA7-5DD971AF57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338" y="-84065"/>
            <a:ext cx="6348109" cy="2264159"/>
          </a:xfrm>
          <a:prstGeom prst="rect">
            <a:avLst/>
          </a:prstGeom>
        </p:spPr>
      </p:pic>
      <p:pic>
        <p:nvPicPr>
          <p:cNvPr id="6" name="Image 5">
            <a:extLst>
              <a:ext uri="{FF2B5EF4-FFF2-40B4-BE49-F238E27FC236}">
                <a16:creationId xmlns:a16="http://schemas.microsoft.com/office/drawing/2014/main" id="{5683FEB0-8FFB-4753-A85A-58B78240E0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110369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Partie I Burgundy 2">
    <p:bg>
      <p:bgRef idx="1001">
        <a:schemeClr val="bg1"/>
      </p:bgRef>
    </p:bg>
    <p:spTree>
      <p:nvGrpSpPr>
        <p:cNvPr id="1" name=""/>
        <p:cNvGrpSpPr/>
        <p:nvPr/>
      </p:nvGrpSpPr>
      <p:grpSpPr>
        <a:xfrm>
          <a:off x="0" y="0"/>
          <a:ext cx="0" cy="0"/>
          <a:chOff x="0" y="0"/>
          <a:chExt cx="0" cy="0"/>
        </a:xfrm>
      </p:grpSpPr>
      <p:pic>
        <p:nvPicPr>
          <p:cNvPr id="5" name="Image 4" descr="Une image contenant extérieur, ciel, terrain, personne&#10;&#10;Description générée automatiquement">
            <a:extLst>
              <a:ext uri="{FF2B5EF4-FFF2-40B4-BE49-F238E27FC236}">
                <a16:creationId xmlns:a16="http://schemas.microsoft.com/office/drawing/2014/main" id="{913F85B3-8E41-4D89-B1DE-3E2425068F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124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19057"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6" name="Image 5">
            <a:extLst>
              <a:ext uri="{FF2B5EF4-FFF2-40B4-BE49-F238E27FC236}">
                <a16:creationId xmlns:a16="http://schemas.microsoft.com/office/drawing/2014/main" id="{1AD45374-8C87-4C3E-B341-6D06551CA9E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4714"/>
          <a:stretch/>
        </p:blipFill>
        <p:spPr>
          <a:xfrm flipH="1">
            <a:off x="-19059" y="693209"/>
            <a:ext cx="5120602" cy="1754410"/>
          </a:xfrm>
          <a:prstGeom prst="rect">
            <a:avLst/>
          </a:prstGeom>
        </p:spPr>
      </p:pic>
      <p:pic>
        <p:nvPicPr>
          <p:cNvPr id="7" name="Image 6">
            <a:extLst>
              <a:ext uri="{FF2B5EF4-FFF2-40B4-BE49-F238E27FC236}">
                <a16:creationId xmlns:a16="http://schemas.microsoft.com/office/drawing/2014/main" id="{4127ABB7-DD36-45EF-8CC4-2B893AD6354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537931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lide Partie I Burgundy 2">
    <p:bg>
      <p:bgRef idx="1001">
        <a:schemeClr val="bg1"/>
      </p:bgRef>
    </p:bg>
    <p:spTree>
      <p:nvGrpSpPr>
        <p:cNvPr id="1" name=""/>
        <p:cNvGrpSpPr/>
        <p:nvPr/>
      </p:nvGrpSpPr>
      <p:grpSpPr>
        <a:xfrm>
          <a:off x="0" y="0"/>
          <a:ext cx="0" cy="0"/>
          <a:chOff x="0" y="0"/>
          <a:chExt cx="0" cy="0"/>
        </a:xfrm>
      </p:grpSpPr>
      <p:pic>
        <p:nvPicPr>
          <p:cNvPr id="8" name="Image 7" descr="Une image contenant texte, bâtiment, intérieur&#10;&#10;Description générée automatiquement">
            <a:extLst>
              <a:ext uri="{FF2B5EF4-FFF2-40B4-BE49-F238E27FC236}">
                <a16:creationId xmlns:a16="http://schemas.microsoft.com/office/drawing/2014/main" id="{6C3E0E42-8376-4AF4-870E-B29139408F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106839"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tx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1" name="Image 10">
            <a:extLst>
              <a:ext uri="{FF2B5EF4-FFF2-40B4-BE49-F238E27FC236}">
                <a16:creationId xmlns:a16="http://schemas.microsoft.com/office/drawing/2014/main" id="{02224557-3E29-4F7B-BE36-2C8F15C3F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095" y="-72260"/>
            <a:ext cx="1725123" cy="1610115"/>
          </a:xfrm>
          <a:prstGeom prst="rect">
            <a:avLst/>
          </a:prstGeom>
        </p:spPr>
      </p:pic>
      <p:pic>
        <p:nvPicPr>
          <p:cNvPr id="12" name="Image 11">
            <a:extLst>
              <a:ext uri="{FF2B5EF4-FFF2-40B4-BE49-F238E27FC236}">
                <a16:creationId xmlns:a16="http://schemas.microsoft.com/office/drawing/2014/main" id="{2A90BE54-3D8A-4807-9377-38C4A5B084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3360" y="6249022"/>
            <a:ext cx="2027575" cy="747001"/>
          </a:xfrm>
          <a:prstGeom prst="rect">
            <a:avLst/>
          </a:prstGeom>
        </p:spPr>
      </p:pic>
      <p:pic>
        <p:nvPicPr>
          <p:cNvPr id="13" name="Image 12">
            <a:extLst>
              <a:ext uri="{FF2B5EF4-FFF2-40B4-BE49-F238E27FC236}">
                <a16:creationId xmlns:a16="http://schemas.microsoft.com/office/drawing/2014/main" id="{85B88FCA-23CF-4AD9-8DF4-F1FE572596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4145977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ide Partie I Burgundy 2">
    <p:bg>
      <p:bgRef idx="1001">
        <a:schemeClr val="bg1"/>
      </p:bgRef>
    </p:bg>
    <p:spTree>
      <p:nvGrpSpPr>
        <p:cNvPr id="1" name=""/>
        <p:cNvGrpSpPr/>
        <p:nvPr/>
      </p:nvGrpSpPr>
      <p:grpSpPr>
        <a:xfrm>
          <a:off x="0" y="0"/>
          <a:ext cx="0" cy="0"/>
          <a:chOff x="0" y="0"/>
          <a:chExt cx="0" cy="0"/>
        </a:xfrm>
      </p:grpSpPr>
      <p:pic>
        <p:nvPicPr>
          <p:cNvPr id="14" name="Image 13" descr="Une image contenant texte, extérieur, ciel, route&#10;&#10;Description générée automatiquement">
            <a:extLst>
              <a:ext uri="{FF2B5EF4-FFF2-40B4-BE49-F238E27FC236}">
                <a16:creationId xmlns:a16="http://schemas.microsoft.com/office/drawing/2014/main" id="{9672980D-D173-4521-ABC3-B57517CEBFB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5097968"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Graphique 4">
            <a:extLst>
              <a:ext uri="{FF2B5EF4-FFF2-40B4-BE49-F238E27FC236}">
                <a16:creationId xmlns:a16="http://schemas.microsoft.com/office/drawing/2014/main" id="{9661130A-B69E-48F4-9F5A-9C93095599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181" y="-361142"/>
            <a:ext cx="1524000" cy="1438275"/>
          </a:xfrm>
          <a:prstGeom prst="rect">
            <a:avLst/>
          </a:prstGeom>
        </p:spPr>
      </p:pic>
      <p:pic>
        <p:nvPicPr>
          <p:cNvPr id="7" name="Graphique 6">
            <a:extLst>
              <a:ext uri="{FF2B5EF4-FFF2-40B4-BE49-F238E27FC236}">
                <a16:creationId xmlns:a16="http://schemas.microsoft.com/office/drawing/2014/main" id="{F39FF76C-E538-460B-BE29-11240A575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52825" y="6527860"/>
            <a:ext cx="2279946" cy="445016"/>
          </a:xfrm>
          <a:prstGeom prst="rect">
            <a:avLst/>
          </a:prstGeom>
        </p:spPr>
      </p:pic>
      <p:pic>
        <p:nvPicPr>
          <p:cNvPr id="15" name="Image 14">
            <a:extLst>
              <a:ext uri="{FF2B5EF4-FFF2-40B4-BE49-F238E27FC236}">
                <a16:creationId xmlns:a16="http://schemas.microsoft.com/office/drawing/2014/main" id="{DAC2AE2D-3DE5-4B4D-AFD9-58CCEC7737F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717897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SOMMAIRE - burgundy">
    <p:bg>
      <p:bgPr>
        <a:solidFill>
          <a:schemeClr val="tx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D3EDAF9-B879-51CC-A40D-FC8EE396F989}"/>
              </a:ext>
            </a:extLst>
          </p:cNvPr>
          <p:cNvSpPr>
            <a:spLocks noGrp="1"/>
          </p:cNvSpPr>
          <p:nvPr>
            <p:ph type="title" hasCustomPrompt="1"/>
          </p:nvPr>
        </p:nvSpPr>
        <p:spPr>
          <a:xfrm>
            <a:off x="408710" y="1304564"/>
            <a:ext cx="7114308" cy="752836"/>
          </a:xfrm>
        </p:spPr>
        <p:txBody>
          <a:bodyPr anchor="t">
            <a:noAutofit/>
          </a:bodyPr>
          <a:lstStyle>
            <a:lvl1pPr>
              <a:defRPr sz="3200">
                <a:solidFill>
                  <a:schemeClr val="bg2"/>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FA9BD285-8085-4A1E-9DC4-A16BDAA6A947}"/>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1AFA12B5-C99A-4CE8-B3F5-C98DA8DD39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28104" y="1926688"/>
            <a:ext cx="7551927" cy="3013596"/>
          </a:xfrm>
          <a:prstGeom prst="rect">
            <a:avLst/>
          </a:prstGeom>
        </p:spPr>
      </p:pic>
    </p:spTree>
    <p:extLst>
      <p:ext uri="{BB962C8B-B14F-4D97-AF65-F5344CB8AC3E}">
        <p14:creationId xmlns:p14="http://schemas.microsoft.com/office/powerpoint/2010/main" val="1951178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Partie I Corail">
    <p:bg>
      <p:bgPr>
        <a:solidFill>
          <a:schemeClr val="tx2"/>
        </a:solidFill>
        <a:effectLst/>
      </p:bgPr>
    </p:bg>
    <p:spTree>
      <p:nvGrpSpPr>
        <p:cNvPr id="1" name=""/>
        <p:cNvGrpSpPr/>
        <p:nvPr/>
      </p:nvGrpSpPr>
      <p:grpSpPr>
        <a:xfrm>
          <a:off x="0" y="0"/>
          <a:ext cx="0" cy="0"/>
          <a:chOff x="0" y="0"/>
          <a:chExt cx="0" cy="0"/>
        </a:xfrm>
      </p:grpSpPr>
      <p:pic>
        <p:nvPicPr>
          <p:cNvPr id="7" name="Image 6" descr="Une image contenant habits, personne, pantalon&#10;&#10;Description générée automatiquement">
            <a:extLst>
              <a:ext uri="{FF2B5EF4-FFF2-40B4-BE49-F238E27FC236}">
                <a16:creationId xmlns:a16="http://schemas.microsoft.com/office/drawing/2014/main" id="{579998FB-AB89-4B0C-BD82-DF934526FA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5099203"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4" name="Graphique 13">
            <a:extLst>
              <a:ext uri="{FF2B5EF4-FFF2-40B4-BE49-F238E27FC236}">
                <a16:creationId xmlns:a16="http://schemas.microsoft.com/office/drawing/2014/main" id="{124BCAE0-CA40-4CBE-B9F9-BB2935BCF1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6166" y="-35102"/>
            <a:ext cx="4881329" cy="2138862"/>
          </a:xfrm>
          <a:prstGeom prst="rect">
            <a:avLst/>
          </a:prstGeom>
        </p:spPr>
      </p:pic>
      <p:pic>
        <p:nvPicPr>
          <p:cNvPr id="6" name="Image 5">
            <a:extLst>
              <a:ext uri="{FF2B5EF4-FFF2-40B4-BE49-F238E27FC236}">
                <a16:creationId xmlns:a16="http://schemas.microsoft.com/office/drawing/2014/main" id="{DDCFFE55-0B0B-459D-AFA3-6AEF8F9EE1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803835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ide Partie I Corail">
    <p:bg>
      <p:bgPr>
        <a:solidFill>
          <a:schemeClr val="tx2"/>
        </a:solidFill>
        <a:effectLst/>
      </p:bgPr>
    </p:bg>
    <p:spTree>
      <p:nvGrpSpPr>
        <p:cNvPr id="1" name=""/>
        <p:cNvGrpSpPr/>
        <p:nvPr/>
      </p:nvGrpSpPr>
      <p:grpSpPr>
        <a:xfrm>
          <a:off x="0" y="0"/>
          <a:ext cx="0" cy="0"/>
          <a:chOff x="0" y="0"/>
          <a:chExt cx="0" cy="0"/>
        </a:xfrm>
      </p:grpSpPr>
      <p:pic>
        <p:nvPicPr>
          <p:cNvPr id="5" name="Image 4" descr="Une image contenant jaune, personne, intérieur&#10;&#10;Description générée automatiquement">
            <a:extLst>
              <a:ext uri="{FF2B5EF4-FFF2-40B4-BE49-F238E27FC236}">
                <a16:creationId xmlns:a16="http://schemas.microsoft.com/office/drawing/2014/main" id="{31FC6E91-2112-4C8B-AB87-5D75B79F93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9"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9"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6" name="Image 5">
            <a:extLst>
              <a:ext uri="{FF2B5EF4-FFF2-40B4-BE49-F238E27FC236}">
                <a16:creationId xmlns:a16="http://schemas.microsoft.com/office/drawing/2014/main" id="{FAD7D3F4-B77F-4D91-97B2-34AF15E6F7DB}"/>
              </a:ext>
            </a:extLst>
          </p:cNvPr>
          <p:cNvPicPr>
            <a:picLocks noChangeAspect="1"/>
          </p:cNvPicPr>
          <p:nvPr userDrawn="1"/>
        </p:nvPicPr>
        <p:blipFill>
          <a:blip r:embed="rId3"/>
          <a:stretch>
            <a:fillRect/>
          </a:stretch>
        </p:blipFill>
        <p:spPr>
          <a:xfrm>
            <a:off x="-181771" y="1015134"/>
            <a:ext cx="6148816" cy="1796730"/>
          </a:xfrm>
          <a:prstGeom prst="rect">
            <a:avLst/>
          </a:prstGeom>
        </p:spPr>
      </p:pic>
      <p:pic>
        <p:nvPicPr>
          <p:cNvPr id="7" name="Image 6">
            <a:extLst>
              <a:ext uri="{FF2B5EF4-FFF2-40B4-BE49-F238E27FC236}">
                <a16:creationId xmlns:a16="http://schemas.microsoft.com/office/drawing/2014/main" id="{F1470C93-7B6E-4FC0-89F4-44A55E39FA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870281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Partie I Violet 1">
    <p:bg>
      <p:bgPr>
        <a:solidFill>
          <a:schemeClr val="bg2"/>
        </a:solidFill>
        <a:effectLst/>
      </p:bgPr>
    </p:bg>
    <p:spTree>
      <p:nvGrpSpPr>
        <p:cNvPr id="1" name=""/>
        <p:cNvGrpSpPr/>
        <p:nvPr/>
      </p:nvGrpSpPr>
      <p:grpSpPr>
        <a:xfrm>
          <a:off x="0" y="0"/>
          <a:ext cx="0" cy="0"/>
          <a:chOff x="0" y="0"/>
          <a:chExt cx="0" cy="0"/>
        </a:xfrm>
      </p:grpSpPr>
      <p:pic>
        <p:nvPicPr>
          <p:cNvPr id="5" name="Image 4" descr="Une image contenant personne, homme, mur, intérieur&#10;&#10;Description générée automatiquement">
            <a:extLst>
              <a:ext uri="{FF2B5EF4-FFF2-40B4-BE49-F238E27FC236}">
                <a16:creationId xmlns:a16="http://schemas.microsoft.com/office/drawing/2014/main" id="{D272BC55-83DC-4028-A33C-3BA6F361F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9"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2" y="2670896"/>
            <a:ext cx="5590310" cy="1323109"/>
          </a:xfrm>
        </p:spPr>
        <p:txBody>
          <a:bodyPr anchor="t">
            <a:noAutofit/>
          </a:bodyPr>
          <a:lstStyle>
            <a:lvl1pPr algn="l">
              <a:defRPr sz="4000">
                <a:solidFill>
                  <a:schemeClr val="accent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2"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3" name="Image 12">
            <a:extLst>
              <a:ext uri="{FF2B5EF4-FFF2-40B4-BE49-F238E27FC236}">
                <a16:creationId xmlns:a16="http://schemas.microsoft.com/office/drawing/2014/main" id="{84A76197-CA51-4D1F-A9C1-11276E6BA1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5121" y="-492746"/>
            <a:ext cx="7331121" cy="2412378"/>
          </a:xfrm>
          <a:prstGeom prst="rect">
            <a:avLst/>
          </a:prstGeom>
        </p:spPr>
      </p:pic>
      <p:pic>
        <p:nvPicPr>
          <p:cNvPr id="6" name="Image 5">
            <a:extLst>
              <a:ext uri="{FF2B5EF4-FFF2-40B4-BE49-F238E27FC236}">
                <a16:creationId xmlns:a16="http://schemas.microsoft.com/office/drawing/2014/main" id="{C42E6063-1A60-4C3B-B584-0AC3DB6E5B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334272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Partie I Violet 2">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2" y="2670896"/>
            <a:ext cx="5590310" cy="1323109"/>
          </a:xfrm>
        </p:spPr>
        <p:txBody>
          <a:bodyPr anchor="t">
            <a:noAutofit/>
          </a:bodyPr>
          <a:lstStyle>
            <a:lvl1pPr algn="l">
              <a:defRPr sz="4000">
                <a:solidFill>
                  <a:schemeClr val="accent2"/>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2"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2" name="Image 11" descr="Une image contenant arbre, extérieur, plante&#10;&#10;Description générée automatiquement">
            <a:extLst>
              <a:ext uri="{FF2B5EF4-FFF2-40B4-BE49-F238E27FC236}">
                <a16:creationId xmlns:a16="http://schemas.microsoft.com/office/drawing/2014/main" id="{848C6FFF-4FC5-4945-8DD2-0BE1DAFE25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39" y="0"/>
            <a:ext cx="5146185" cy="6858000"/>
          </a:xfrm>
          <a:prstGeom prst="rect">
            <a:avLst/>
          </a:prstGeom>
        </p:spPr>
      </p:pic>
      <p:pic>
        <p:nvPicPr>
          <p:cNvPr id="16" name="Graphique 15">
            <a:extLst>
              <a:ext uri="{FF2B5EF4-FFF2-40B4-BE49-F238E27FC236}">
                <a16:creationId xmlns:a16="http://schemas.microsoft.com/office/drawing/2014/main" id="{C6884E9D-40F6-4EF4-A7C9-4E0C8800F2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7906951">
            <a:off x="607801" y="551803"/>
            <a:ext cx="3586833" cy="5030685"/>
          </a:xfrm>
          <a:prstGeom prst="rect">
            <a:avLst/>
          </a:prstGeom>
        </p:spPr>
      </p:pic>
      <p:pic>
        <p:nvPicPr>
          <p:cNvPr id="6" name="Image 5">
            <a:extLst>
              <a:ext uri="{FF2B5EF4-FFF2-40B4-BE49-F238E27FC236}">
                <a16:creationId xmlns:a16="http://schemas.microsoft.com/office/drawing/2014/main" id="{E5DB9B58-9392-4A89-9767-536CA161FC1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269443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Partie I Lilas">
    <p:bg>
      <p:bgPr>
        <a:solidFill>
          <a:schemeClr val="accent1"/>
        </a:solidFill>
        <a:effectLst/>
      </p:bgPr>
    </p:bg>
    <p:spTree>
      <p:nvGrpSpPr>
        <p:cNvPr id="1" name=""/>
        <p:cNvGrpSpPr/>
        <p:nvPr/>
      </p:nvGrpSpPr>
      <p:grpSpPr>
        <a:xfrm>
          <a:off x="0" y="0"/>
          <a:ext cx="0" cy="0"/>
          <a:chOff x="0" y="0"/>
          <a:chExt cx="0" cy="0"/>
        </a:xfrm>
      </p:grpSpPr>
      <p:pic>
        <p:nvPicPr>
          <p:cNvPr id="12" name="Image 11" descr="Une image contenant extérieur&#10;&#10;Description générée automatiquement">
            <a:extLst>
              <a:ext uri="{FF2B5EF4-FFF2-40B4-BE49-F238E27FC236}">
                <a16:creationId xmlns:a16="http://schemas.microsoft.com/office/drawing/2014/main" id="{81F3BABC-331A-4AAC-ADD2-80BD0CDB68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8" y="0"/>
            <a:ext cx="512275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7"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7"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6" name="Image 15">
            <a:extLst>
              <a:ext uri="{FF2B5EF4-FFF2-40B4-BE49-F238E27FC236}">
                <a16:creationId xmlns:a16="http://schemas.microsoft.com/office/drawing/2014/main" id="{B82725E5-B3CF-42FB-9C5E-CF366D0171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884" y="1822587"/>
            <a:ext cx="5955114" cy="1959589"/>
          </a:xfrm>
          <a:prstGeom prst="rect">
            <a:avLst/>
          </a:prstGeom>
        </p:spPr>
      </p:pic>
      <p:pic>
        <p:nvPicPr>
          <p:cNvPr id="6" name="Image 5">
            <a:extLst>
              <a:ext uri="{FF2B5EF4-FFF2-40B4-BE49-F238E27FC236}">
                <a16:creationId xmlns:a16="http://schemas.microsoft.com/office/drawing/2014/main" id="{D0643012-8C15-44D3-80BE-F27D696CB4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99707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Partie I Lilas">
    <p:bg>
      <p:bgPr>
        <a:solidFill>
          <a:schemeClr val="accent1"/>
        </a:solidFill>
        <a:effectLst/>
      </p:bgPr>
    </p:bg>
    <p:spTree>
      <p:nvGrpSpPr>
        <p:cNvPr id="1" name=""/>
        <p:cNvGrpSpPr/>
        <p:nvPr/>
      </p:nvGrpSpPr>
      <p:grpSpPr>
        <a:xfrm>
          <a:off x="0" y="0"/>
          <a:ext cx="0" cy="0"/>
          <a:chOff x="0" y="0"/>
          <a:chExt cx="0" cy="0"/>
        </a:xfrm>
      </p:grpSpPr>
      <p:pic>
        <p:nvPicPr>
          <p:cNvPr id="5" name="Image 4" descr="Une image contenant personne, portable, ordinateur, homme&#10;&#10;Description générée automatiquement">
            <a:extLst>
              <a:ext uri="{FF2B5EF4-FFF2-40B4-BE49-F238E27FC236}">
                <a16:creationId xmlns:a16="http://schemas.microsoft.com/office/drawing/2014/main" id="{63A4D03E-E248-4E8A-9CCA-DDBE962D699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p:blipFill>
        <p:spPr>
          <a:xfrm>
            <a:off x="-19060" y="0"/>
            <a:ext cx="512275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67" y="2670896"/>
            <a:ext cx="5590310" cy="1323109"/>
          </a:xfrm>
        </p:spPr>
        <p:txBody>
          <a:bodyPr anchor="t">
            <a:noAutofit/>
          </a:bodyPr>
          <a:lstStyle>
            <a:lvl1pPr algn="l">
              <a:defRPr sz="4000">
                <a:solidFill>
                  <a:schemeClr val="bg1"/>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67" y="3994005"/>
            <a:ext cx="5590309" cy="1655762"/>
          </a:xfr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7" name="Image 6">
            <a:extLst>
              <a:ext uri="{FF2B5EF4-FFF2-40B4-BE49-F238E27FC236}">
                <a16:creationId xmlns:a16="http://schemas.microsoft.com/office/drawing/2014/main" id="{C6DF9EBE-73C5-41F2-9239-E8494C5646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5625" y="492624"/>
            <a:ext cx="7275685" cy="1516718"/>
          </a:xfrm>
          <a:prstGeom prst="rect">
            <a:avLst/>
          </a:prstGeom>
        </p:spPr>
      </p:pic>
      <p:pic>
        <p:nvPicPr>
          <p:cNvPr id="6" name="Image 5">
            <a:extLst>
              <a:ext uri="{FF2B5EF4-FFF2-40B4-BE49-F238E27FC236}">
                <a16:creationId xmlns:a16="http://schemas.microsoft.com/office/drawing/2014/main" id="{E7C8B2F5-1235-4581-8B59-B6F5261962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737226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Partie I Rose Lyon">
    <p:bg>
      <p:bgRef idx="1001">
        <a:schemeClr val="bg1"/>
      </p:bgRef>
    </p:bg>
    <p:spTree>
      <p:nvGrpSpPr>
        <p:cNvPr id="1" name=""/>
        <p:cNvGrpSpPr/>
        <p:nvPr/>
      </p:nvGrpSpPr>
      <p:grpSpPr>
        <a:xfrm>
          <a:off x="0" y="0"/>
          <a:ext cx="0" cy="0"/>
          <a:chOff x="0" y="0"/>
          <a:chExt cx="0" cy="0"/>
        </a:xfrm>
      </p:grpSpPr>
      <p:pic>
        <p:nvPicPr>
          <p:cNvPr id="7" name="Image 6" descr="Une image contenant extérieur, ciel, terrain, personne&#10;&#10;Description générée automatiquement">
            <a:extLst>
              <a:ext uri="{FF2B5EF4-FFF2-40B4-BE49-F238E27FC236}">
                <a16:creationId xmlns:a16="http://schemas.microsoft.com/office/drawing/2014/main" id="{199E5D19-8DD8-4BC3-9550-D68A45B5F7A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130000"/>
                    </a14:imgEffect>
                    <a14:imgEffect>
                      <a14:brightnessContrast bright="15000"/>
                    </a14:imgEffect>
                  </a14:imgLayer>
                </a14:imgProps>
              </a:ext>
              <a:ext uri="{28A0092B-C50C-407E-A947-70E740481C1C}">
                <a14:useLocalDpi xmlns:a14="http://schemas.microsoft.com/office/drawing/2010/main"/>
              </a:ext>
            </a:extLst>
          </a:blip>
          <a:srcRect/>
          <a:stretch/>
        </p:blipFill>
        <p:spPr>
          <a:xfrm>
            <a:off x="-19057" y="0"/>
            <a:ext cx="5120601"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a:extLst>
              <a:ext uri="{FF2B5EF4-FFF2-40B4-BE49-F238E27FC236}">
                <a16:creationId xmlns:a16="http://schemas.microsoft.com/office/drawing/2014/main" id="{BD30A21D-960A-49CF-851F-86130852EB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1038" y="785977"/>
            <a:ext cx="5728195" cy="1884919"/>
          </a:xfrm>
          <a:prstGeom prst="rect">
            <a:avLst/>
          </a:prstGeom>
        </p:spPr>
      </p:pic>
      <p:pic>
        <p:nvPicPr>
          <p:cNvPr id="6" name="Image 5">
            <a:extLst>
              <a:ext uri="{FF2B5EF4-FFF2-40B4-BE49-F238E27FC236}">
                <a16:creationId xmlns:a16="http://schemas.microsoft.com/office/drawing/2014/main" id="{3E09763E-8900-4944-BB28-BACB1B0F33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812089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lide Partie I Rose Lyon">
    <p:bg>
      <p:bgRef idx="1001">
        <a:schemeClr val="bg2"/>
      </p:bgRef>
    </p:bg>
    <p:spTree>
      <p:nvGrpSpPr>
        <p:cNvPr id="1" name=""/>
        <p:cNvGrpSpPr/>
        <p:nvPr/>
      </p:nvGrpSpPr>
      <p:grpSpPr>
        <a:xfrm>
          <a:off x="0" y="0"/>
          <a:ext cx="0" cy="0"/>
          <a:chOff x="0" y="0"/>
          <a:chExt cx="0" cy="0"/>
        </a:xfrm>
      </p:grpSpPr>
      <p:pic>
        <p:nvPicPr>
          <p:cNvPr id="5" name="Image 4" descr="Une image contenant texte, personne, guichet&#10;&#10;Description générée automatiquement">
            <a:extLst>
              <a:ext uri="{FF2B5EF4-FFF2-40B4-BE49-F238E27FC236}">
                <a16:creationId xmlns:a16="http://schemas.microsoft.com/office/drawing/2014/main" id="{09D7DBEE-F36F-4F80-93B5-CE1E6D6519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414"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0" name="Graphique 9">
            <a:extLst>
              <a:ext uri="{FF2B5EF4-FFF2-40B4-BE49-F238E27FC236}">
                <a16:creationId xmlns:a16="http://schemas.microsoft.com/office/drawing/2014/main" id="{603E4DAA-11DA-412E-B178-9F5EB24D39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3245087" flipV="1">
            <a:off x="384725" y="-1952127"/>
            <a:ext cx="4506617" cy="6320721"/>
          </a:xfrm>
          <a:prstGeom prst="rect">
            <a:avLst/>
          </a:prstGeom>
        </p:spPr>
      </p:pic>
      <p:pic>
        <p:nvPicPr>
          <p:cNvPr id="11" name="Image 10">
            <a:extLst>
              <a:ext uri="{FF2B5EF4-FFF2-40B4-BE49-F238E27FC236}">
                <a16:creationId xmlns:a16="http://schemas.microsoft.com/office/drawing/2014/main" id="{F72ABD68-CFB1-4376-887E-3F734B7F2A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1264575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lide Partie I Rose Lyon">
    <p:bg>
      <p:bgRef idx="1001">
        <a:schemeClr val="bg1"/>
      </p:bgRef>
    </p:bg>
    <p:spTree>
      <p:nvGrpSpPr>
        <p:cNvPr id="1" name=""/>
        <p:cNvGrpSpPr/>
        <p:nvPr/>
      </p:nvGrpSpPr>
      <p:grpSpPr>
        <a:xfrm>
          <a:off x="0" y="0"/>
          <a:ext cx="0" cy="0"/>
          <a:chOff x="0" y="0"/>
          <a:chExt cx="0" cy="0"/>
        </a:xfrm>
      </p:grpSpPr>
      <p:pic>
        <p:nvPicPr>
          <p:cNvPr id="6" name="Image 5" descr="Une image contenant extérieur&#10;&#10;Description générée automatiquement">
            <a:extLst>
              <a:ext uri="{FF2B5EF4-FFF2-40B4-BE49-F238E27FC236}">
                <a16:creationId xmlns:a16="http://schemas.microsoft.com/office/drawing/2014/main" id="{DC662137-399A-4DDE-8E08-A8B3E0A333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8" y="0"/>
            <a:ext cx="5122750" cy="6858000"/>
          </a:xfrm>
          <a:prstGeom prst="rect">
            <a:avLst/>
          </a:prstGeom>
        </p:spPr>
      </p:pic>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5832771" y="2670896"/>
            <a:ext cx="5590310" cy="1323109"/>
          </a:xfrm>
        </p:spPr>
        <p:txBody>
          <a:bodyPr anchor="t">
            <a:noAutofit/>
          </a:bodyPr>
          <a:lstStyle>
            <a:lvl1pPr algn="l">
              <a:defRPr sz="4000">
                <a:solidFill>
                  <a:schemeClr val="accent3"/>
                </a:solidFill>
              </a:defRPr>
            </a:lvl1pPr>
          </a:lstStyle>
          <a:p>
            <a:r>
              <a:rPr lang="fr-FR"/>
              <a:t>MODIFIEZ LE STYLE</a:t>
            </a:r>
            <a:br>
              <a:rPr lang="fr-FR"/>
            </a:br>
            <a:r>
              <a:rPr lang="fr-FR"/>
              <a:t>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5832771" y="3994005"/>
            <a:ext cx="559030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1856D930-C2B8-438D-8E9D-2C82905945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813169" y="1474106"/>
            <a:ext cx="6710972" cy="2393580"/>
          </a:xfrm>
          <a:prstGeom prst="rect">
            <a:avLst/>
          </a:prstGeom>
        </p:spPr>
      </p:pic>
      <p:pic>
        <p:nvPicPr>
          <p:cNvPr id="7" name="Image 6">
            <a:extLst>
              <a:ext uri="{FF2B5EF4-FFF2-40B4-BE49-F238E27FC236}">
                <a16:creationId xmlns:a16="http://schemas.microsoft.com/office/drawing/2014/main" id="{8636BA95-CFA6-4DDA-9651-0A1E08FA11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spTree>
    <p:extLst>
      <p:ext uri="{BB962C8B-B14F-4D97-AF65-F5344CB8AC3E}">
        <p14:creationId xmlns:p14="http://schemas.microsoft.com/office/powerpoint/2010/main" val="3551589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Fin">
    <p:bg>
      <p:bgPr>
        <a:solidFill>
          <a:schemeClr val="tx1"/>
        </a:solidFill>
        <a:effectLst/>
      </p:bgPr>
    </p:bg>
    <p:spTree>
      <p:nvGrpSpPr>
        <p:cNvPr id="1" name=""/>
        <p:cNvGrpSpPr/>
        <p:nvPr/>
      </p:nvGrpSpPr>
      <p:grpSpPr>
        <a:xfrm>
          <a:off x="0" y="0"/>
          <a:ext cx="0" cy="0"/>
          <a:chOff x="0" y="0"/>
          <a:chExt cx="0" cy="0"/>
        </a:xfrm>
      </p:grpSpPr>
      <p:sp>
        <p:nvSpPr>
          <p:cNvPr id="11" name="Titre 4">
            <a:extLst>
              <a:ext uri="{FF2B5EF4-FFF2-40B4-BE49-F238E27FC236}">
                <a16:creationId xmlns:a16="http://schemas.microsoft.com/office/drawing/2014/main" id="{B49EE4C4-E458-A782-FDA1-A68F2E88DD50}"/>
              </a:ext>
            </a:extLst>
          </p:cNvPr>
          <p:cNvSpPr>
            <a:spLocks noGrp="1"/>
          </p:cNvSpPr>
          <p:nvPr>
            <p:ph type="ctrTitle"/>
          </p:nvPr>
        </p:nvSpPr>
        <p:spPr>
          <a:xfrm>
            <a:off x="1523997" y="2240974"/>
            <a:ext cx="9144001" cy="1323109"/>
          </a:xfrm>
        </p:spPr>
        <p:txBody>
          <a:bodyPr>
            <a:normAutofit/>
          </a:bodyPr>
          <a:lstStyle>
            <a:lvl1pPr algn="ctr">
              <a:defRPr/>
            </a:lvl1pPr>
          </a:lstStyle>
          <a:p>
            <a:endParaRPr lang="fr-FR" sz="5400">
              <a:solidFill>
                <a:schemeClr val="bg2"/>
              </a:solidFill>
            </a:endParaRPr>
          </a:p>
        </p:txBody>
      </p:sp>
      <p:grpSp>
        <p:nvGrpSpPr>
          <p:cNvPr id="13" name="Groupe 8">
            <a:extLst>
              <a:ext uri="{FF2B5EF4-FFF2-40B4-BE49-F238E27FC236}">
                <a16:creationId xmlns:a16="http://schemas.microsoft.com/office/drawing/2014/main" id="{DB8B3EB1-5C7C-2297-C753-7A62F8DAA0DD}"/>
              </a:ext>
            </a:extLst>
          </p:cNvPr>
          <p:cNvGrpSpPr>
            <a:grpSpLocks/>
          </p:cNvGrpSpPr>
          <p:nvPr userDrawn="1"/>
        </p:nvGrpSpPr>
        <p:grpSpPr bwMode="auto">
          <a:xfrm>
            <a:off x="4708254" y="6036492"/>
            <a:ext cx="2822800" cy="446549"/>
            <a:chOff x="358775" y="6071025"/>
            <a:chExt cx="3132138" cy="628533"/>
          </a:xfrm>
        </p:grpSpPr>
        <p:pic>
          <p:nvPicPr>
            <p:cNvPr id="14" name="Image 9" descr="Une image contenant texte, clipart&#10;&#10;Description générée automatiquement">
              <a:extLst>
                <a:ext uri="{FF2B5EF4-FFF2-40B4-BE49-F238E27FC236}">
                  <a16:creationId xmlns:a16="http://schemas.microsoft.com/office/drawing/2014/main" id="{464EBC8C-B95B-FA52-3304-947167EF81D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76108" y="6273800"/>
              <a:ext cx="91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0">
              <a:extLst>
                <a:ext uri="{FF2B5EF4-FFF2-40B4-BE49-F238E27FC236}">
                  <a16:creationId xmlns:a16="http://schemas.microsoft.com/office/drawing/2014/main" id="{1279521C-68FE-A57C-5CD4-F1EA4FB92A5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59050" y="6291728"/>
              <a:ext cx="931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1">
              <a:extLst>
                <a:ext uri="{FF2B5EF4-FFF2-40B4-BE49-F238E27FC236}">
                  <a16:creationId xmlns:a16="http://schemas.microsoft.com/office/drawing/2014/main" id="{9955616A-F3F8-D5EE-3055-86EA1FFAE08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8775" y="6071025"/>
              <a:ext cx="784225" cy="6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 16">
            <a:extLst>
              <a:ext uri="{FF2B5EF4-FFF2-40B4-BE49-F238E27FC236}">
                <a16:creationId xmlns:a16="http://schemas.microsoft.com/office/drawing/2014/main" id="{2AB2A73C-3854-2719-112C-E1016862DFD1}"/>
              </a:ext>
            </a:extLst>
          </p:cNvPr>
          <p:cNvPicPr>
            <a:picLocks noChangeAspect="1"/>
          </p:cNvPicPr>
          <p:nvPr userDrawn="1"/>
        </p:nvPicPr>
        <p:blipFill>
          <a:blip r:embed="rId5"/>
          <a:stretch>
            <a:fillRect/>
          </a:stretch>
        </p:blipFill>
        <p:spPr>
          <a:xfrm>
            <a:off x="4110675" y="5325874"/>
            <a:ext cx="3850105" cy="576000"/>
          </a:xfrm>
          <a:prstGeom prst="rect">
            <a:avLst/>
          </a:prstGeom>
        </p:spPr>
      </p:pic>
      <p:sp>
        <p:nvSpPr>
          <p:cNvPr id="19" name="Espace réservé du texte 18">
            <a:extLst>
              <a:ext uri="{FF2B5EF4-FFF2-40B4-BE49-F238E27FC236}">
                <a16:creationId xmlns:a16="http://schemas.microsoft.com/office/drawing/2014/main" id="{A8BBEC70-430A-3F16-DDBD-22022E7A61E1}"/>
              </a:ext>
            </a:extLst>
          </p:cNvPr>
          <p:cNvSpPr>
            <a:spLocks noGrp="1"/>
          </p:cNvSpPr>
          <p:nvPr>
            <p:ph type="body" sz="quarter" idx="11"/>
          </p:nvPr>
        </p:nvSpPr>
        <p:spPr>
          <a:xfrm>
            <a:off x="3344981" y="3610577"/>
            <a:ext cx="5502032" cy="820925"/>
          </a:xfrm>
        </p:spPr>
        <p:txBody>
          <a:bodyPr/>
          <a:lstStyle>
            <a:lvl1pPr marL="0" indent="0" algn="ctr">
              <a:buNone/>
              <a:defRPr sz="1600">
                <a:solidFill>
                  <a:schemeClr val="bg1"/>
                </a:solidFill>
              </a:defRPr>
            </a:lvl1pPr>
          </a:lstStyle>
          <a:p>
            <a:pPr lvl="0"/>
            <a:endParaRPr lang="fr-FR"/>
          </a:p>
        </p:txBody>
      </p:sp>
      <p:pic>
        <p:nvPicPr>
          <p:cNvPr id="4" name="Graphique 3">
            <a:extLst>
              <a:ext uri="{FF2B5EF4-FFF2-40B4-BE49-F238E27FC236}">
                <a16:creationId xmlns:a16="http://schemas.microsoft.com/office/drawing/2014/main" id="{91C4F594-06DE-4843-9BF8-ACB944A503F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9387163">
            <a:off x="-509245" y="-2691901"/>
            <a:ext cx="3429174" cy="4809562"/>
          </a:xfrm>
          <a:prstGeom prst="rect">
            <a:avLst/>
          </a:prstGeom>
        </p:spPr>
      </p:pic>
      <p:pic>
        <p:nvPicPr>
          <p:cNvPr id="6" name="Graphique 5">
            <a:extLst>
              <a:ext uri="{FF2B5EF4-FFF2-40B4-BE49-F238E27FC236}">
                <a16:creationId xmlns:a16="http://schemas.microsoft.com/office/drawing/2014/main" id="{282E30FD-5B5B-4DB0-AEE3-559D62AC38A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4778900">
            <a:off x="-85295" y="-502045"/>
            <a:ext cx="2581275" cy="3619500"/>
          </a:xfrm>
          <a:prstGeom prst="rect">
            <a:avLst/>
          </a:prstGeom>
        </p:spPr>
      </p:pic>
      <p:pic>
        <p:nvPicPr>
          <p:cNvPr id="20" name="Image 19">
            <a:extLst>
              <a:ext uri="{FF2B5EF4-FFF2-40B4-BE49-F238E27FC236}">
                <a16:creationId xmlns:a16="http://schemas.microsoft.com/office/drawing/2014/main" id="{959AB6D1-9F11-467B-A488-0847C3BDF7F0}"/>
              </a:ext>
            </a:extLst>
          </p:cNvPr>
          <p:cNvPicPr>
            <a:picLocks noChangeAspect="1"/>
          </p:cNvPicPr>
          <p:nvPr userDrawn="1"/>
        </p:nvPicPr>
        <p:blipFill>
          <a:blip r:embed="rId10"/>
          <a:stretch>
            <a:fillRect/>
          </a:stretch>
        </p:blipFill>
        <p:spPr>
          <a:xfrm>
            <a:off x="10667998" y="5435599"/>
            <a:ext cx="1524002" cy="1422401"/>
          </a:xfrm>
          <a:prstGeom prst="rect">
            <a:avLst/>
          </a:prstGeom>
        </p:spPr>
      </p:pic>
    </p:spTree>
    <p:extLst>
      <p:ext uri="{BB962C8B-B14F-4D97-AF65-F5344CB8AC3E}">
        <p14:creationId xmlns:p14="http://schemas.microsoft.com/office/powerpoint/2010/main" val="3028885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SOMMAIRE - blan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D617E-72DA-F54D-92B0-4A8FFD4345CE}"/>
              </a:ext>
            </a:extLst>
          </p:cNvPr>
          <p:cNvSpPr>
            <a:spLocks noGrp="1"/>
          </p:cNvSpPr>
          <p:nvPr>
            <p:ph type="title" hasCustomPrompt="1"/>
          </p:nvPr>
        </p:nvSpPr>
        <p:spPr>
          <a:xfrm>
            <a:off x="408710" y="1304564"/>
            <a:ext cx="7128162" cy="752836"/>
          </a:xfrm>
        </p:spPr>
        <p:txBody>
          <a:bodyPr anchor="t">
            <a:noAutofit/>
          </a:bodyPr>
          <a:lstStyle>
            <a:lvl1pPr>
              <a:defRPr sz="3200">
                <a:solidFill>
                  <a:schemeClr val="tx2"/>
                </a:solidFill>
              </a:defRPr>
            </a:lvl1pPr>
          </a:lstStyle>
          <a:p>
            <a:r>
              <a:rPr lang="fr-FR"/>
              <a:t>MODIFIEZ LE STYLE DU TITRE</a:t>
            </a:r>
          </a:p>
        </p:txBody>
      </p:sp>
      <p:pic>
        <p:nvPicPr>
          <p:cNvPr id="8" name="Image 7">
            <a:extLst>
              <a:ext uri="{FF2B5EF4-FFF2-40B4-BE49-F238E27FC236}">
                <a16:creationId xmlns:a16="http://schemas.microsoft.com/office/drawing/2014/main" id="{00FD3214-5011-374F-978C-43A2E31F5A5E}"/>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9" name="Espace réservé du texte 6">
            <a:extLst>
              <a:ext uri="{FF2B5EF4-FFF2-40B4-BE49-F238E27FC236}">
                <a16:creationId xmlns:a16="http://schemas.microsoft.com/office/drawing/2014/main" id="{0EEB1F88-ADCC-4095-B39E-84C97F1DB0EA}"/>
              </a:ext>
            </a:extLst>
          </p:cNvPr>
          <p:cNvSpPr>
            <a:spLocks noGrp="1"/>
          </p:cNvSpPr>
          <p:nvPr>
            <p:ph type="body" sz="quarter" idx="18" hasCustomPrompt="1"/>
          </p:nvPr>
        </p:nvSpPr>
        <p:spPr>
          <a:xfrm>
            <a:off x="408709" y="2252663"/>
            <a:ext cx="7128163"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tx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B4A2C826-2400-44CB-9026-9E962D1096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1" y="1922203"/>
            <a:ext cx="7542955" cy="3013594"/>
          </a:xfrm>
          <a:prstGeom prst="rect">
            <a:avLst/>
          </a:prstGeom>
        </p:spPr>
      </p:pic>
    </p:spTree>
    <p:extLst>
      <p:ext uri="{BB962C8B-B14F-4D97-AF65-F5344CB8AC3E}">
        <p14:creationId xmlns:p14="http://schemas.microsoft.com/office/powerpoint/2010/main" val="3585031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lide fond de scène">
    <p:spTree>
      <p:nvGrpSpPr>
        <p:cNvPr id="1" name=""/>
        <p:cNvGrpSpPr/>
        <p:nvPr/>
      </p:nvGrpSpPr>
      <p:grpSpPr>
        <a:xfrm>
          <a:off x="0" y="0"/>
          <a:ext cx="0" cy="0"/>
          <a:chOff x="0" y="0"/>
          <a:chExt cx="0" cy="0"/>
        </a:xfrm>
      </p:grpSpPr>
      <p:pic>
        <p:nvPicPr>
          <p:cNvPr id="3" name="Image 2" descr="Une image contenant personne, posant, groupe&#10;&#10;Description générée automatiquement">
            <a:extLst>
              <a:ext uri="{FF2B5EF4-FFF2-40B4-BE49-F238E27FC236}">
                <a16:creationId xmlns:a16="http://schemas.microsoft.com/office/drawing/2014/main" id="{567D7E6E-06EF-411C-92C6-157783C08C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0827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SOMMAIRE - corail">
    <p:bg>
      <p:bgPr>
        <a:solidFill>
          <a:schemeClr val="bg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963A50B7-9E0A-CB0E-A454-CDBC7894A2C4}"/>
              </a:ext>
            </a:extLst>
          </p:cNvPr>
          <p:cNvSpPr>
            <a:spLocks noGrp="1"/>
          </p:cNvSpPr>
          <p:nvPr>
            <p:ph type="title" hasCustomPrompt="1"/>
          </p:nvPr>
        </p:nvSpPr>
        <p:spPr>
          <a:xfrm>
            <a:off x="408710" y="1304564"/>
            <a:ext cx="7142016" cy="752836"/>
          </a:xfrm>
        </p:spPr>
        <p:txBody>
          <a:bodyPr anchor="t">
            <a:noAutofit/>
          </a:bodyPr>
          <a:lstStyle>
            <a:lvl1pPr>
              <a:defRPr sz="3200"/>
            </a:lvl1pPr>
          </a:lstStyle>
          <a:p>
            <a:r>
              <a:rPr lang="fr-FR"/>
              <a:t>MODIFIEZ LE STYLE DU TITRE</a:t>
            </a:r>
          </a:p>
        </p:txBody>
      </p:sp>
      <p:sp>
        <p:nvSpPr>
          <p:cNvPr id="10" name="Espace réservé du texte 6">
            <a:extLst>
              <a:ext uri="{FF2B5EF4-FFF2-40B4-BE49-F238E27FC236}">
                <a16:creationId xmlns:a16="http://schemas.microsoft.com/office/drawing/2014/main" id="{DFCDA445-8869-4283-9178-E1C13B050E58}"/>
              </a:ext>
            </a:extLst>
          </p:cNvPr>
          <p:cNvSpPr>
            <a:spLocks noGrp="1"/>
          </p:cNvSpPr>
          <p:nvPr>
            <p:ph type="body" sz="quarter" idx="18" hasCustomPrompt="1"/>
          </p:nvPr>
        </p:nvSpPr>
        <p:spPr>
          <a:xfrm>
            <a:off x="408709" y="2252663"/>
            <a:ext cx="7142017"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CAD8BB61-F729-4D76-B7B4-43C78A8684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0" y="1922202"/>
            <a:ext cx="7542958" cy="3013595"/>
          </a:xfrm>
          <a:prstGeom prst="rect">
            <a:avLst/>
          </a:prstGeom>
        </p:spPr>
      </p:pic>
    </p:spTree>
    <p:extLst>
      <p:ext uri="{BB962C8B-B14F-4D97-AF65-F5344CB8AC3E}">
        <p14:creationId xmlns:p14="http://schemas.microsoft.com/office/powerpoint/2010/main" val="2982404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SOMMAIRE - violet">
    <p:bg>
      <p:bgPr>
        <a:solidFill>
          <a:schemeClr val="tx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2"/>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B8079E0-4C1F-EECD-2456-10AE524DE904}"/>
              </a:ext>
            </a:extLst>
          </p:cNvPr>
          <p:cNvSpPr>
            <a:spLocks noGrp="1"/>
          </p:cNvSpPr>
          <p:nvPr>
            <p:ph type="title" hasCustomPrompt="1"/>
          </p:nvPr>
        </p:nvSpPr>
        <p:spPr>
          <a:xfrm>
            <a:off x="408710" y="1304564"/>
            <a:ext cx="7236690" cy="752836"/>
          </a:xfrm>
        </p:spPr>
        <p:txBody>
          <a:bodyPr anchor="t">
            <a:noAutofit/>
          </a:bodyPr>
          <a:lstStyle>
            <a:lvl1pPr>
              <a:defRPr sz="3200">
                <a:solidFill>
                  <a:schemeClr val="accent2"/>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845E6159-AB29-4518-93D7-93684F39BF1D}"/>
              </a:ext>
            </a:extLst>
          </p:cNvPr>
          <p:cNvSpPr>
            <a:spLocks noGrp="1"/>
          </p:cNvSpPr>
          <p:nvPr>
            <p:ph type="body" sz="quarter" idx="18" hasCustomPrompt="1"/>
          </p:nvPr>
        </p:nvSpPr>
        <p:spPr>
          <a:xfrm>
            <a:off x="408709" y="2252663"/>
            <a:ext cx="7128163"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7" name="Image 6">
            <a:extLst>
              <a:ext uri="{FF2B5EF4-FFF2-40B4-BE49-F238E27FC236}">
                <a16:creationId xmlns:a16="http://schemas.microsoft.com/office/drawing/2014/main" id="{97864272-5D7C-4BE2-B4F1-730AAEB889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6981" y="1922201"/>
            <a:ext cx="7542958" cy="3013595"/>
          </a:xfrm>
          <a:prstGeom prst="rect">
            <a:avLst/>
          </a:prstGeom>
        </p:spPr>
      </p:pic>
    </p:spTree>
    <p:extLst>
      <p:ext uri="{BB962C8B-B14F-4D97-AF65-F5344CB8AC3E}">
        <p14:creationId xmlns:p14="http://schemas.microsoft.com/office/powerpoint/2010/main" val="363795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OMMAIRE - lilas">
    <p:bg>
      <p:bgPr>
        <a:solidFill>
          <a:schemeClr val="accent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82670D4-B73D-0F29-55A1-733567FAD3BB}"/>
              </a:ext>
            </a:extLst>
          </p:cNvPr>
          <p:cNvSpPr>
            <a:spLocks noGrp="1"/>
          </p:cNvSpPr>
          <p:nvPr>
            <p:ph type="title" hasCustomPrompt="1"/>
          </p:nvPr>
        </p:nvSpPr>
        <p:spPr>
          <a:xfrm>
            <a:off x="408710" y="1304564"/>
            <a:ext cx="7114308" cy="752836"/>
          </a:xfrm>
        </p:spPr>
        <p:txBody>
          <a:bodyPr anchor="t">
            <a:noAutofit/>
          </a:bodyPr>
          <a:lstStyle>
            <a:lvl1pPr>
              <a:defRPr sz="3200"/>
            </a:lvl1pPr>
          </a:lstStyle>
          <a:p>
            <a:r>
              <a:rPr lang="fr-FR"/>
              <a:t>MODIFIEZ LE STYLE DU TITRE</a:t>
            </a:r>
          </a:p>
        </p:txBody>
      </p:sp>
      <p:sp>
        <p:nvSpPr>
          <p:cNvPr id="14" name="Espace réservé du texte 6">
            <a:extLst>
              <a:ext uri="{FF2B5EF4-FFF2-40B4-BE49-F238E27FC236}">
                <a16:creationId xmlns:a16="http://schemas.microsoft.com/office/drawing/2014/main" id="{A5BD0386-C352-3D63-9763-2DEA3AB79E96}"/>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pic>
        <p:nvPicPr>
          <p:cNvPr id="6" name="Image 5">
            <a:extLst>
              <a:ext uri="{FF2B5EF4-FFF2-40B4-BE49-F238E27FC236}">
                <a16:creationId xmlns:a16="http://schemas.microsoft.com/office/drawing/2014/main" id="{BD5E0359-FBF5-4948-8CF3-186404E681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106980" y="1922202"/>
            <a:ext cx="7542958" cy="3013595"/>
          </a:xfrm>
          <a:prstGeom prst="rect">
            <a:avLst/>
          </a:prstGeom>
        </p:spPr>
      </p:pic>
      <p:pic>
        <p:nvPicPr>
          <p:cNvPr id="7" name="Image 6">
            <a:extLst>
              <a:ext uri="{FF2B5EF4-FFF2-40B4-BE49-F238E27FC236}">
                <a16:creationId xmlns:a16="http://schemas.microsoft.com/office/drawing/2014/main" id="{BEB99E1A-C27F-486A-B86A-E7DF982F42C0}"/>
              </a:ext>
            </a:extLst>
          </p:cNvPr>
          <p:cNvPicPr>
            <a:picLocks noChangeAspect="1"/>
          </p:cNvPicPr>
          <p:nvPr userDrawn="1"/>
        </p:nvPicPr>
        <p:blipFill>
          <a:blip r:embed="rId3"/>
          <a:stretch>
            <a:fillRect/>
          </a:stretch>
        </p:blipFill>
        <p:spPr>
          <a:xfrm>
            <a:off x="349545" y="189704"/>
            <a:ext cx="1334118" cy="360000"/>
          </a:xfrm>
          <a:prstGeom prst="rect">
            <a:avLst/>
          </a:prstGeom>
        </p:spPr>
      </p:pic>
    </p:spTree>
    <p:extLst>
      <p:ext uri="{BB962C8B-B14F-4D97-AF65-F5344CB8AC3E}">
        <p14:creationId xmlns:p14="http://schemas.microsoft.com/office/powerpoint/2010/main" val="391498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 - Rose Lyon">
    <p:bg>
      <p:bgPr>
        <a:solidFill>
          <a:schemeClr val="tx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7351D56-FDBC-4EB6-877C-A4D79C571A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128101" y="1926690"/>
            <a:ext cx="7551930" cy="3013597"/>
          </a:xfrm>
          <a:prstGeom prst="rect">
            <a:avLst/>
          </a:prstGeom>
        </p:spPr>
      </p:pic>
      <p:pic>
        <p:nvPicPr>
          <p:cNvPr id="9" name="Image 8">
            <a:extLst>
              <a:ext uri="{FF2B5EF4-FFF2-40B4-BE49-F238E27FC236}">
                <a16:creationId xmlns:a16="http://schemas.microsoft.com/office/drawing/2014/main" id="{34F623AC-BA12-618A-F2B4-533DA773E0BA}"/>
              </a:ext>
            </a:extLst>
          </p:cNvPr>
          <p:cNvPicPr>
            <a:picLocks noChangeAspect="1"/>
          </p:cNvPicPr>
          <p:nvPr userDrawn="1"/>
        </p:nvPicPr>
        <p:blipFill>
          <a:blip r:embed="rId3"/>
          <a:stretch>
            <a:fillRect/>
          </a:stretch>
        </p:blipFill>
        <p:spPr>
          <a:xfrm>
            <a:off x="349545" y="189704"/>
            <a:ext cx="1334118" cy="360000"/>
          </a:xfrm>
          <a:prstGeom prst="rect">
            <a:avLst/>
          </a:prstGeom>
        </p:spPr>
      </p:pic>
      <p:sp>
        <p:nvSpPr>
          <p:cNvPr id="8" name="Titre 1">
            <a:extLst>
              <a:ext uri="{FF2B5EF4-FFF2-40B4-BE49-F238E27FC236}">
                <a16:creationId xmlns:a16="http://schemas.microsoft.com/office/drawing/2014/main" id="{8D3EDAF9-B879-51CC-A40D-FC8EE396F989}"/>
              </a:ext>
            </a:extLst>
          </p:cNvPr>
          <p:cNvSpPr>
            <a:spLocks noGrp="1"/>
          </p:cNvSpPr>
          <p:nvPr>
            <p:ph type="title" hasCustomPrompt="1"/>
          </p:nvPr>
        </p:nvSpPr>
        <p:spPr>
          <a:xfrm>
            <a:off x="408710" y="1304564"/>
            <a:ext cx="7114308" cy="752836"/>
          </a:xfrm>
        </p:spPr>
        <p:txBody>
          <a:bodyPr anchor="t">
            <a:noAutofit/>
          </a:bodyPr>
          <a:lstStyle>
            <a:lvl1pPr>
              <a:defRPr sz="3200">
                <a:solidFill>
                  <a:schemeClr val="accent3"/>
                </a:solidFill>
              </a:defRPr>
            </a:lvl1pPr>
          </a:lstStyle>
          <a:p>
            <a:r>
              <a:rPr lang="fr-FR"/>
              <a:t>MODIFIEZ LE STYLE DU TITRE</a:t>
            </a:r>
          </a:p>
        </p:txBody>
      </p:sp>
      <p:sp>
        <p:nvSpPr>
          <p:cNvPr id="10" name="Espace réservé du texte 6">
            <a:extLst>
              <a:ext uri="{FF2B5EF4-FFF2-40B4-BE49-F238E27FC236}">
                <a16:creationId xmlns:a16="http://schemas.microsoft.com/office/drawing/2014/main" id="{FA9BD285-8085-4A1E-9DC4-A16BDAA6A947}"/>
              </a:ext>
            </a:extLst>
          </p:cNvPr>
          <p:cNvSpPr>
            <a:spLocks noGrp="1"/>
          </p:cNvSpPr>
          <p:nvPr>
            <p:ph type="body" sz="quarter" idx="18" hasCustomPrompt="1"/>
          </p:nvPr>
        </p:nvSpPr>
        <p:spPr>
          <a:xfrm>
            <a:off x="408710" y="2252663"/>
            <a:ext cx="7114308" cy="3233737"/>
          </a:xfrm>
        </p:spPr>
        <p:txBody>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a:solidFill>
                  <a:schemeClr val="bg1"/>
                </a:solidFill>
              </a:defRPr>
            </a:lvl1pPr>
          </a:lstStyle>
          <a:p>
            <a:pPr lvl="0"/>
            <a:r>
              <a:rPr lang="fr-FR"/>
              <a:t>Lorem ipsum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fr-FR"/>
              <a:t>Lorem ipsum</a:t>
            </a:r>
          </a:p>
          <a:p>
            <a:pPr lvl="0"/>
            <a:endParaRPr lang="fr-FR"/>
          </a:p>
        </p:txBody>
      </p:sp>
    </p:spTree>
    <p:extLst>
      <p:ext uri="{BB962C8B-B14F-4D97-AF65-F5344CB8AC3E}">
        <p14:creationId xmlns:p14="http://schemas.microsoft.com/office/powerpoint/2010/main" val="2202260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classique I Blanc">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8133" y="2120325"/>
            <a:ext cx="11069889" cy="3740148"/>
          </a:xfrm>
        </p:spPr>
        <p:txBody>
          <a:bodyPr>
            <a:normAutofit/>
          </a:bodyPr>
          <a:lstStyle>
            <a:lvl1pPr marL="265113" indent="-265113" algn="l">
              <a:buSzPct val="130000"/>
              <a:buFontTx/>
              <a:buBlip>
                <a:blip r:embed="rId2"/>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12" name="Image 11">
            <a:extLst>
              <a:ext uri="{FF2B5EF4-FFF2-40B4-BE49-F238E27FC236}">
                <a16:creationId xmlns:a16="http://schemas.microsoft.com/office/drawing/2014/main" id="{561280B5-2DC7-4362-B8EB-D097CE95D4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6371" y="6218103"/>
            <a:ext cx="2460939" cy="514917"/>
          </a:xfrm>
          <a:prstGeom prst="rect">
            <a:avLst/>
          </a:prstGeom>
        </p:spPr>
      </p:pic>
      <p:pic>
        <p:nvPicPr>
          <p:cNvPr id="13" name="Image 12">
            <a:extLst>
              <a:ext uri="{FF2B5EF4-FFF2-40B4-BE49-F238E27FC236}">
                <a16:creationId xmlns:a16="http://schemas.microsoft.com/office/drawing/2014/main" id="{CAFF90CC-7A47-4F5F-8EE9-7BEDBE6DA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5829385"/>
            <a:ext cx="1108364" cy="1032372"/>
          </a:xfrm>
          <a:prstGeom prst="rect">
            <a:avLst/>
          </a:prstGeom>
        </p:spPr>
      </p:pic>
      <p:pic>
        <p:nvPicPr>
          <p:cNvPr id="14" name="Graphique 13">
            <a:extLst>
              <a:ext uri="{FF2B5EF4-FFF2-40B4-BE49-F238E27FC236}">
                <a16:creationId xmlns:a16="http://schemas.microsoft.com/office/drawing/2014/main" id="{D6FE177F-0E5F-4826-9066-8F3A2C0249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6" y="-1527427"/>
            <a:ext cx="3101120" cy="4331100"/>
          </a:xfrm>
          <a:prstGeom prst="rect">
            <a:avLst/>
          </a:prstGeom>
        </p:spPr>
      </p:pic>
      <p:sp>
        <p:nvSpPr>
          <p:cNvPr id="8" name="Titre 1">
            <a:extLst>
              <a:ext uri="{FF2B5EF4-FFF2-40B4-BE49-F238E27FC236}">
                <a16:creationId xmlns:a16="http://schemas.microsoft.com/office/drawing/2014/main" id="{C7FA23BB-B5A0-485C-B3B6-FF903389D49F}"/>
              </a:ext>
            </a:extLst>
          </p:cNvPr>
          <p:cNvSpPr txBox="1">
            <a:spLocks/>
          </p:cNvSpPr>
          <p:nvPr userDrawn="1"/>
        </p:nvSpPr>
        <p:spPr>
          <a:xfrm>
            <a:off x="498132" y="1805772"/>
            <a:ext cx="11069889" cy="4109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2"/>
                </a:solidFill>
                <a:latin typeface="Montserrat" pitchFamily="2" charset="77"/>
                <a:ea typeface="+mj-ea"/>
                <a:cs typeface="+mj-cs"/>
              </a:defRPr>
            </a:lvl1pPr>
          </a:lstStyle>
          <a:p>
            <a:pPr>
              <a:lnSpc>
                <a:spcPct val="100000"/>
              </a:lnSpc>
            </a:pPr>
            <a:endParaRPr lang="fr-FR" sz="2000"/>
          </a:p>
        </p:txBody>
      </p:sp>
      <p:sp>
        <p:nvSpPr>
          <p:cNvPr id="5" name="Espace réservé du texte 4">
            <a:extLst>
              <a:ext uri="{FF2B5EF4-FFF2-40B4-BE49-F238E27FC236}">
                <a16:creationId xmlns:a16="http://schemas.microsoft.com/office/drawing/2014/main" id="{1B795F03-3074-4907-B65C-5F0D5217A4D7}"/>
              </a:ext>
            </a:extLst>
          </p:cNvPr>
          <p:cNvSpPr>
            <a:spLocks noGrp="1"/>
          </p:cNvSpPr>
          <p:nvPr>
            <p:ph type="body" sz="quarter" idx="13" hasCustomPrompt="1"/>
          </p:nvPr>
        </p:nvSpPr>
        <p:spPr>
          <a:xfrm>
            <a:off x="498131" y="1724273"/>
            <a:ext cx="11069638" cy="296862"/>
          </a:xfrm>
        </p:spPr>
        <p:txBody>
          <a:bodyPr/>
          <a:lstStyle>
            <a:lvl1pPr marL="0" indent="0">
              <a:buNone/>
              <a:defRPr b="1">
                <a:solidFill>
                  <a:schemeClr val="tx2"/>
                </a:solidFill>
                <a:latin typeface="Montserrat" panose="00000500000000000000" pitchFamily="2" charset="0"/>
              </a:defRPr>
            </a:lvl1pPr>
          </a:lstStyle>
          <a:p>
            <a:pPr lvl="0"/>
            <a:r>
              <a:rPr lang="fr-FR"/>
              <a:t>CLIQUEZ POUR MODIFIER LES STYLES DU TEXTE DU MASQUE</a:t>
            </a:r>
          </a:p>
        </p:txBody>
      </p:sp>
      <p:pic>
        <p:nvPicPr>
          <p:cNvPr id="4" name="Graphique 3">
            <a:extLst>
              <a:ext uri="{FF2B5EF4-FFF2-40B4-BE49-F238E27FC236}">
                <a16:creationId xmlns:a16="http://schemas.microsoft.com/office/drawing/2014/main" id="{A9268420-E166-681B-20E1-015640D366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819714">
            <a:off x="10238725" y="-1885058"/>
            <a:ext cx="3101120" cy="4331100"/>
          </a:xfrm>
          <a:prstGeom prst="rect">
            <a:avLst/>
          </a:prstGeom>
        </p:spPr>
      </p:pic>
    </p:spTree>
    <p:extLst>
      <p:ext uri="{BB962C8B-B14F-4D97-AF65-F5344CB8AC3E}">
        <p14:creationId xmlns:p14="http://schemas.microsoft.com/office/powerpoint/2010/main" val="191296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classique I Burgundy">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AE66B-36A4-4A40-B39B-05333085E6AA}"/>
              </a:ext>
            </a:extLst>
          </p:cNvPr>
          <p:cNvSpPr>
            <a:spLocks noGrp="1"/>
          </p:cNvSpPr>
          <p:nvPr>
            <p:ph type="ctrTitle" hasCustomPrompt="1"/>
          </p:nvPr>
        </p:nvSpPr>
        <p:spPr>
          <a:xfrm>
            <a:off x="498134" y="458227"/>
            <a:ext cx="11069889" cy="983068"/>
          </a:xfrm>
        </p:spPr>
        <p:txBody>
          <a:bodyPr anchor="t">
            <a:normAutofit/>
          </a:bodyPr>
          <a:lstStyle>
            <a:lvl1pPr algn="l">
              <a:lnSpc>
                <a:spcPct val="100000"/>
              </a:lnSpc>
              <a:defRPr sz="36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9F2AEA95-BF1D-6B44-BB19-7C93BCA5B486}"/>
              </a:ext>
            </a:extLst>
          </p:cNvPr>
          <p:cNvSpPr>
            <a:spLocks noGrp="1"/>
          </p:cNvSpPr>
          <p:nvPr>
            <p:ph type="subTitle" idx="1"/>
          </p:nvPr>
        </p:nvSpPr>
        <p:spPr>
          <a:xfrm>
            <a:off x="493057" y="2094740"/>
            <a:ext cx="11069889" cy="1535146"/>
          </a:xfrm>
        </p:spPr>
        <p:txBody>
          <a:bodyPr>
            <a:normAutofit/>
          </a:bodyPr>
          <a:lstStyle>
            <a:lvl1pPr marL="265113" indent="-265113" algn="l">
              <a:buSzPct val="40000"/>
              <a:buFontTx/>
              <a:buBlip>
                <a:blip r:embed="rId2">
                  <a:extLst>
                    <a:ext uri="{96DAC541-7B7A-43D3-8B79-37D633B846F1}">
                      <asvg:svgBlip xmlns:asvg="http://schemas.microsoft.com/office/drawing/2016/SVG/main" r:embed="rId3"/>
                    </a:ext>
                  </a:extLst>
                </a:blip>
              </a:buBlip>
              <a:defRPr sz="1800" b="0">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a:p>
            <a:endParaRPr lang="fr-FR"/>
          </a:p>
        </p:txBody>
      </p:sp>
      <p:sp>
        <p:nvSpPr>
          <p:cNvPr id="6" name="Espace réservé du numéro de diapositive 5">
            <a:extLst>
              <a:ext uri="{FF2B5EF4-FFF2-40B4-BE49-F238E27FC236}">
                <a16:creationId xmlns:a16="http://schemas.microsoft.com/office/drawing/2014/main" id="{47C790C3-8D1E-244F-AE96-C2E9E4F6A3C0}"/>
              </a:ext>
            </a:extLst>
          </p:cNvPr>
          <p:cNvSpPr>
            <a:spLocks noGrp="1"/>
          </p:cNvSpPr>
          <p:nvPr>
            <p:ph type="sldNum" sz="quarter" idx="12"/>
          </p:nvPr>
        </p:nvSpPr>
        <p:spPr>
          <a:xfrm>
            <a:off x="4724400" y="6501048"/>
            <a:ext cx="2743200" cy="252027"/>
          </a:xfrm>
          <a:prstGeom prst="rect">
            <a:avLst/>
          </a:prstGeom>
        </p:spPr>
        <p:txBody>
          <a:bodyPr/>
          <a:lstStyle>
            <a:lvl1pPr algn="ctr">
              <a:defRPr sz="1050">
                <a:solidFill>
                  <a:schemeClr val="tx1"/>
                </a:solidFill>
                <a:latin typeface="Montserrat" panose="00000500000000000000" pitchFamily="2" charset="0"/>
              </a:defRPr>
            </a:lvl1pPr>
          </a:lstStyle>
          <a:p>
            <a:fld id="{46BC6A24-EA28-7D41-A44B-734D27F749B7}" type="slidenum">
              <a:rPr lang="fr-FR" smtClean="0"/>
              <a:pPr/>
              <a:t>‹N°›</a:t>
            </a:fld>
            <a:endParaRPr lang="fr-FR"/>
          </a:p>
        </p:txBody>
      </p:sp>
      <p:pic>
        <p:nvPicPr>
          <p:cNvPr id="5" name="Image 4">
            <a:extLst>
              <a:ext uri="{FF2B5EF4-FFF2-40B4-BE49-F238E27FC236}">
                <a16:creationId xmlns:a16="http://schemas.microsoft.com/office/drawing/2014/main" id="{45F3D6A9-F89C-46E9-877D-05C6C3858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36728" y="6249022"/>
            <a:ext cx="2409015" cy="504053"/>
          </a:xfrm>
          <a:prstGeom prst="rect">
            <a:avLst/>
          </a:prstGeom>
        </p:spPr>
      </p:pic>
      <p:pic>
        <p:nvPicPr>
          <p:cNvPr id="8" name="Image 7">
            <a:extLst>
              <a:ext uri="{FF2B5EF4-FFF2-40B4-BE49-F238E27FC236}">
                <a16:creationId xmlns:a16="http://schemas.microsoft.com/office/drawing/2014/main" id="{32D33DD1-55E5-45AB-BD63-3C09632BC4D6}"/>
              </a:ext>
            </a:extLst>
          </p:cNvPr>
          <p:cNvPicPr>
            <a:picLocks noChangeAspect="1"/>
          </p:cNvPicPr>
          <p:nvPr userDrawn="1"/>
        </p:nvPicPr>
        <p:blipFill>
          <a:blip r:embed="rId5"/>
          <a:stretch>
            <a:fillRect/>
          </a:stretch>
        </p:blipFill>
        <p:spPr>
          <a:xfrm>
            <a:off x="10612649" y="-492760"/>
            <a:ext cx="1901854" cy="1775063"/>
          </a:xfrm>
          <a:prstGeom prst="rect">
            <a:avLst/>
          </a:prstGeom>
        </p:spPr>
      </p:pic>
      <p:pic>
        <p:nvPicPr>
          <p:cNvPr id="11" name="Image 10">
            <a:extLst>
              <a:ext uri="{FF2B5EF4-FFF2-40B4-BE49-F238E27FC236}">
                <a16:creationId xmlns:a16="http://schemas.microsoft.com/office/drawing/2014/main" id="{AA2CFC0A-CCD3-4A47-9A6C-22CA50B6B513}"/>
              </a:ext>
            </a:extLst>
          </p:cNvPr>
          <p:cNvPicPr>
            <a:picLocks noChangeAspect="1"/>
          </p:cNvPicPr>
          <p:nvPr userDrawn="1"/>
        </p:nvPicPr>
        <p:blipFill>
          <a:blip r:embed="rId6"/>
          <a:stretch>
            <a:fillRect/>
          </a:stretch>
        </p:blipFill>
        <p:spPr>
          <a:xfrm>
            <a:off x="-390916" y="6249022"/>
            <a:ext cx="2409015" cy="887532"/>
          </a:xfrm>
          <a:prstGeom prst="rect">
            <a:avLst/>
          </a:prstGeom>
        </p:spPr>
      </p:pic>
      <p:sp>
        <p:nvSpPr>
          <p:cNvPr id="7" name="Espace réservé du contenu 6">
            <a:extLst>
              <a:ext uri="{FF2B5EF4-FFF2-40B4-BE49-F238E27FC236}">
                <a16:creationId xmlns:a16="http://schemas.microsoft.com/office/drawing/2014/main" id="{E2C50703-DA04-4AD9-8EC1-424FD1F9A6C1}"/>
              </a:ext>
            </a:extLst>
          </p:cNvPr>
          <p:cNvSpPr>
            <a:spLocks noGrp="1"/>
          </p:cNvSpPr>
          <p:nvPr>
            <p:ph sz="quarter" idx="13" hasCustomPrompt="1"/>
          </p:nvPr>
        </p:nvSpPr>
        <p:spPr>
          <a:xfrm>
            <a:off x="498475" y="1718683"/>
            <a:ext cx="11069638" cy="273050"/>
          </a:xfrm>
        </p:spPr>
        <p:txBody>
          <a:bodyPr/>
          <a:lstStyle>
            <a:lvl1pPr marL="0" indent="0">
              <a:buNone/>
              <a:defRPr b="1">
                <a:solidFill>
                  <a:schemeClr val="tx2"/>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28837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5DCAAA-F096-6B48-AC91-6BAA7FD4D1F9}"/>
              </a:ext>
            </a:extLst>
          </p:cNvPr>
          <p:cNvSpPr>
            <a:spLocks noGrp="1"/>
          </p:cNvSpPr>
          <p:nvPr>
            <p:ph type="title"/>
          </p:nvPr>
        </p:nvSpPr>
        <p:spPr>
          <a:xfrm>
            <a:off x="408709" y="480219"/>
            <a:ext cx="10515600" cy="1325563"/>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6344DE35-47CD-6947-8C89-BE642EBB19B2}"/>
              </a:ext>
            </a:extLst>
          </p:cNvPr>
          <p:cNvSpPr>
            <a:spLocks noGrp="1"/>
          </p:cNvSpPr>
          <p:nvPr>
            <p:ph type="body" idx="1"/>
          </p:nvPr>
        </p:nvSpPr>
        <p:spPr>
          <a:xfrm>
            <a:off x="408709" y="1940719"/>
            <a:ext cx="10515600" cy="4351338"/>
          </a:xfrm>
          <a:prstGeom prst="rect">
            <a:avLst/>
          </a:prstGeom>
        </p:spPr>
        <p:txBody>
          <a:bodyPr vert="horz" lIns="91440" tIns="45720" rIns="91440" bIns="45720" rtlCol="0">
            <a:noAutofit/>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527870561"/>
      </p:ext>
    </p:extLst>
  </p:cSld>
  <p:clrMap bg1="lt1" tx1="dk1" bg2="lt2" tx2="dk2" accent1="accent1" accent2="accent2" accent3="accent3" accent4="accent4" accent5="accent5" accent6="accent6" hlink="hlink" folHlink="folHlink"/>
  <p:sldLayoutIdLst>
    <p:sldLayoutId id="2147483668" r:id="rId1"/>
    <p:sldLayoutId id="2147483699" r:id="rId2"/>
    <p:sldLayoutId id="2147483667" r:id="rId3"/>
    <p:sldLayoutId id="2147483700" r:id="rId4"/>
    <p:sldLayoutId id="2147483701" r:id="rId5"/>
    <p:sldLayoutId id="2147483702" r:id="rId6"/>
    <p:sldLayoutId id="2147483770" r:id="rId7"/>
    <p:sldLayoutId id="2147483758" r:id="rId8"/>
    <p:sldLayoutId id="2147483760" r:id="rId9"/>
    <p:sldLayoutId id="2147483761" r:id="rId10"/>
    <p:sldLayoutId id="2147483759" r:id="rId11"/>
    <p:sldLayoutId id="2147483697" r:id="rId12"/>
    <p:sldLayoutId id="2147483763" r:id="rId13"/>
    <p:sldLayoutId id="2147483660" r:id="rId14"/>
    <p:sldLayoutId id="2147483773" r:id="rId15"/>
    <p:sldLayoutId id="2147483768" r:id="rId16"/>
    <p:sldLayoutId id="2147483772" r:id="rId17"/>
    <p:sldLayoutId id="2147483777" r:id="rId18"/>
    <p:sldLayoutId id="2147483778" r:id="rId19"/>
    <p:sldLayoutId id="2147483767" r:id="rId20"/>
    <p:sldLayoutId id="2147483774" r:id="rId21"/>
    <p:sldLayoutId id="2147483691" r:id="rId22"/>
    <p:sldLayoutId id="2147483766" r:id="rId23"/>
    <p:sldLayoutId id="2147483703" r:id="rId24"/>
    <p:sldLayoutId id="2147483775" r:id="rId25"/>
    <p:sldLayoutId id="2147483769" r:id="rId26"/>
    <p:sldLayoutId id="2147483779" r:id="rId27"/>
    <p:sldLayoutId id="2147483776" r:id="rId28"/>
    <p:sldLayoutId id="2147483718" r:id="rId29"/>
    <p:sldLayoutId id="2147483771" r:id="rId3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ameli.fr/cote-d-or/assure/adresses-et-contacts/votre-carte-vitale-carte-europeenne-d-assurance-maladie-ceam/commander-une-carte-europeenne-d-assurance-maladie-ceam" TargetMode="External"/><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hapkadirect.fr/index.php?action=produit&amp;id=731" TargetMode="External"/><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79.png"/><Relationship Id="rId7" Type="http://schemas.openxmlformats.org/officeDocument/2006/relationships/image" Target="../media/image106.png"/><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105.png"/><Relationship Id="rId4" Type="http://schemas.openxmlformats.org/officeDocument/2006/relationships/customXml" Target="../ink/ink2.xml"/><Relationship Id="rId9"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hyperlink" Target="https://academy.europa.eu/courses/welcome-to-the-eu-academy" TargetMode="External"/><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2" Type="http://schemas.openxmlformats.org/officeDocument/2006/relationships/image" Target="../media/image75.png"/><Relationship Id="rId2" Type="http://schemas.openxmlformats.org/officeDocument/2006/relationships/customXml" Target="../ink/ink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hyperlink" Target="https://www.cohesion-territoires.gouv.fr/quartiers-de-la-politique-de-la-ville#scroll-nav__2" TargetMode="External"/><Relationship Id="rId2" Type="http://schemas.openxmlformats.org/officeDocument/2006/relationships/hyperlink" Target="https://www.observatoire-des-territoires.gouv.fr/zonage-de-politiques-publiques" TargetMode="External"/><Relationship Id="rId1" Type="http://schemas.openxmlformats.org/officeDocument/2006/relationships/slideLayout" Target="../slideLayouts/slideLayout8.xml"/><Relationship Id="rId4" Type="http://schemas.openxmlformats.org/officeDocument/2006/relationships/hyperlink" Target="https://sig.ville.gouv.fr/"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mailto:erasmus@bsb-education.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E26D41-653A-4AF0-BE49-EFA5DAB1012E}"/>
              </a:ext>
            </a:extLst>
          </p:cNvPr>
          <p:cNvSpPr>
            <a:spLocks noGrp="1"/>
          </p:cNvSpPr>
          <p:nvPr>
            <p:ph type="title"/>
          </p:nvPr>
        </p:nvSpPr>
        <p:spPr>
          <a:xfrm>
            <a:off x="408709" y="2516914"/>
            <a:ext cx="7128162" cy="544785"/>
          </a:xfrm>
        </p:spPr>
        <p:txBody>
          <a:bodyPr/>
          <a:lstStyle/>
          <a:p>
            <a:pPr algn="ctr"/>
            <a:r>
              <a:rPr lang="fr-FR" dirty="0"/>
              <a:t>BOURSE ERASMUS 2025-2026</a:t>
            </a:r>
          </a:p>
        </p:txBody>
      </p:sp>
      <p:sp>
        <p:nvSpPr>
          <p:cNvPr id="5" name="Espace réservé du texte 4">
            <a:extLst>
              <a:ext uri="{FF2B5EF4-FFF2-40B4-BE49-F238E27FC236}">
                <a16:creationId xmlns:a16="http://schemas.microsoft.com/office/drawing/2014/main" id="{48A03CF2-BC33-49FC-9465-0FE4F677B5F3}"/>
              </a:ext>
            </a:extLst>
          </p:cNvPr>
          <p:cNvSpPr>
            <a:spLocks noGrp="1"/>
          </p:cNvSpPr>
          <p:nvPr>
            <p:ph type="body" sz="quarter" idx="18"/>
          </p:nvPr>
        </p:nvSpPr>
        <p:spPr>
          <a:xfrm>
            <a:off x="408710" y="3213297"/>
            <a:ext cx="7128163" cy="3233737"/>
          </a:xfrm>
        </p:spPr>
        <p:txBody>
          <a:bodyPr/>
          <a:lstStyle/>
          <a:p>
            <a:r>
              <a:rPr lang="fr-FR" b="1" dirty="0"/>
              <a:t>La Bourse ERASMUS +</a:t>
            </a:r>
          </a:p>
          <a:p>
            <a:pPr marL="0" indent="0">
              <a:buNone/>
            </a:pPr>
            <a:r>
              <a:rPr lang="fr-FR" dirty="0"/>
              <a:t>1.1  Règles</a:t>
            </a:r>
          </a:p>
          <a:p>
            <a:pPr marL="0" indent="0">
              <a:buNone/>
            </a:pPr>
            <a:r>
              <a:rPr lang="fr-FR" dirty="0"/>
              <a:t>1.2 Critères d’éligibilité et d’attribution</a:t>
            </a:r>
          </a:p>
          <a:p>
            <a:pPr marL="0" indent="0">
              <a:buNone/>
            </a:pPr>
            <a:r>
              <a:rPr lang="fr-FR" dirty="0"/>
              <a:t>1.3  Modalités de versement</a:t>
            </a:r>
          </a:p>
          <a:p>
            <a:pPr marL="0" indent="0" defTabSz="914400">
              <a:lnSpc>
                <a:spcPct val="90000"/>
              </a:lnSpc>
              <a:spcAft>
                <a:spcPts val="600"/>
              </a:spcAft>
              <a:buNone/>
            </a:pPr>
            <a:r>
              <a:rPr lang="fr-FR" b="1" dirty="0"/>
              <a:t>2.    Quels documents dois-je fournir ?</a:t>
            </a:r>
          </a:p>
          <a:p>
            <a:pPr marL="0" indent="0">
              <a:buNone/>
            </a:pPr>
            <a:r>
              <a:rPr lang="fr-FR" dirty="0"/>
              <a:t>2.1  Avant le début de ma mobilité </a:t>
            </a:r>
          </a:p>
          <a:p>
            <a:pPr marL="0" indent="0">
              <a:buNone/>
            </a:pPr>
            <a:r>
              <a:rPr lang="fr-FR" dirty="0"/>
              <a:t>2.2 Dès mon arrivée</a:t>
            </a:r>
          </a:p>
          <a:p>
            <a:pPr marL="0" indent="0">
              <a:buNone/>
            </a:pPr>
            <a:r>
              <a:rPr lang="fr-FR" dirty="0"/>
              <a:t>2.3 A mon retour</a:t>
            </a:r>
          </a:p>
          <a:p>
            <a:pPr marL="0" indent="0">
              <a:buNone/>
            </a:pPr>
            <a:r>
              <a:rPr lang="fr-FR" dirty="0"/>
              <a:t>3.    </a:t>
            </a:r>
            <a:r>
              <a:rPr lang="fr-FR" b="1" dirty="0"/>
              <a:t>FAQ - Contacts</a:t>
            </a:r>
          </a:p>
        </p:txBody>
      </p:sp>
      <p:pic>
        <p:nvPicPr>
          <p:cNvPr id="2" name="Image 1">
            <a:extLst>
              <a:ext uri="{FF2B5EF4-FFF2-40B4-BE49-F238E27FC236}">
                <a16:creationId xmlns:a16="http://schemas.microsoft.com/office/drawing/2014/main" id="{EDDCD857-C687-4C16-3028-008D93D0E7ED}"/>
              </a:ext>
            </a:extLst>
          </p:cNvPr>
          <p:cNvPicPr>
            <a:picLocks noChangeAspect="1"/>
          </p:cNvPicPr>
          <p:nvPr/>
        </p:nvPicPr>
        <p:blipFill>
          <a:blip r:embed="rId2"/>
          <a:stretch>
            <a:fillRect/>
          </a:stretch>
        </p:blipFill>
        <p:spPr>
          <a:xfrm>
            <a:off x="767864" y="589293"/>
            <a:ext cx="6409853" cy="1842832"/>
          </a:xfrm>
          <a:prstGeom prst="rect">
            <a:avLst/>
          </a:prstGeom>
        </p:spPr>
      </p:pic>
    </p:spTree>
    <p:extLst>
      <p:ext uri="{BB962C8B-B14F-4D97-AF65-F5344CB8AC3E}">
        <p14:creationId xmlns:p14="http://schemas.microsoft.com/office/powerpoint/2010/main" val="202154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F72A349-BEEC-4EA6-A96A-2089B2DF25C6}"/>
              </a:ext>
            </a:extLst>
          </p:cNvPr>
          <p:cNvSpPr>
            <a:spLocks noGrp="1"/>
          </p:cNvSpPr>
          <p:nvPr>
            <p:ph type="title"/>
          </p:nvPr>
        </p:nvSpPr>
        <p:spPr>
          <a:xfrm>
            <a:off x="376694" y="516145"/>
            <a:ext cx="7982255" cy="948099"/>
          </a:xfrm>
        </p:spPr>
        <p:txBody>
          <a:bodyPr/>
          <a:lstStyle/>
          <a:p>
            <a:r>
              <a:rPr lang="fr-FR" dirty="0"/>
              <a:t>2. Quels documents dois-je fournir pour avoir les 80% ?</a:t>
            </a:r>
          </a:p>
        </p:txBody>
      </p:sp>
      <p:sp>
        <p:nvSpPr>
          <p:cNvPr id="5" name="Espace réservé du texte 4">
            <a:extLst>
              <a:ext uri="{FF2B5EF4-FFF2-40B4-BE49-F238E27FC236}">
                <a16:creationId xmlns:a16="http://schemas.microsoft.com/office/drawing/2014/main" id="{F5408DB6-F6FF-4DFA-B76D-EA50B0BFD9BE}"/>
              </a:ext>
            </a:extLst>
          </p:cNvPr>
          <p:cNvSpPr>
            <a:spLocks noGrp="1"/>
          </p:cNvSpPr>
          <p:nvPr>
            <p:ph type="body" sz="quarter" idx="18"/>
          </p:nvPr>
        </p:nvSpPr>
        <p:spPr>
          <a:xfrm>
            <a:off x="3781425" y="2668738"/>
            <a:ext cx="3476625" cy="2189012"/>
          </a:xfrm>
        </p:spPr>
        <p:txBody>
          <a:bodyPr/>
          <a:lstStyle/>
          <a:p>
            <a:pPr marL="0" indent="0">
              <a:buNone/>
            </a:pPr>
            <a:r>
              <a:rPr lang="fr-FR" sz="2500" b="1" dirty="0"/>
              <a:t>Ces documents seront à déposer dans votre dossier nominatif du groupe TEAMS. </a:t>
            </a:r>
          </a:p>
        </p:txBody>
      </p:sp>
      <p:sp>
        <p:nvSpPr>
          <p:cNvPr id="2" name="Forme libre : forme 1">
            <a:extLst>
              <a:ext uri="{FF2B5EF4-FFF2-40B4-BE49-F238E27FC236}">
                <a16:creationId xmlns:a16="http://schemas.microsoft.com/office/drawing/2014/main" id="{447B1ADB-57D1-0A3E-9224-8CF5013D5226}"/>
              </a:ext>
            </a:extLst>
          </p:cNvPr>
          <p:cNvSpPr/>
          <p:nvPr/>
        </p:nvSpPr>
        <p:spPr>
          <a:xfrm>
            <a:off x="640275" y="1482920"/>
            <a:ext cx="1724891" cy="497134"/>
          </a:xfrm>
          <a:custGeom>
            <a:avLst/>
            <a:gdLst>
              <a:gd name="connsiteX0" fmla="*/ 0 w 2752802"/>
              <a:gd name="connsiteY0" fmla="*/ 58013 h 580133"/>
              <a:gd name="connsiteX1" fmla="*/ 58013 w 2752802"/>
              <a:gd name="connsiteY1" fmla="*/ 0 h 580133"/>
              <a:gd name="connsiteX2" fmla="*/ 2694789 w 2752802"/>
              <a:gd name="connsiteY2" fmla="*/ 0 h 580133"/>
              <a:gd name="connsiteX3" fmla="*/ 2752802 w 2752802"/>
              <a:gd name="connsiteY3" fmla="*/ 58013 h 580133"/>
              <a:gd name="connsiteX4" fmla="*/ 2752802 w 2752802"/>
              <a:gd name="connsiteY4" fmla="*/ 522120 h 580133"/>
              <a:gd name="connsiteX5" fmla="*/ 2694789 w 2752802"/>
              <a:gd name="connsiteY5" fmla="*/ 580133 h 580133"/>
              <a:gd name="connsiteX6" fmla="*/ 58013 w 2752802"/>
              <a:gd name="connsiteY6" fmla="*/ 580133 h 580133"/>
              <a:gd name="connsiteX7" fmla="*/ 0 w 2752802"/>
              <a:gd name="connsiteY7" fmla="*/ 522120 h 580133"/>
              <a:gd name="connsiteX8" fmla="*/ 0 w 2752802"/>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2802" h="580133">
                <a:moveTo>
                  <a:pt x="0" y="58013"/>
                </a:moveTo>
                <a:cubicBezTo>
                  <a:pt x="0" y="25973"/>
                  <a:pt x="25973" y="0"/>
                  <a:pt x="58013" y="0"/>
                </a:cubicBezTo>
                <a:lnTo>
                  <a:pt x="2694789" y="0"/>
                </a:lnTo>
                <a:cubicBezTo>
                  <a:pt x="2726829" y="0"/>
                  <a:pt x="2752802" y="25973"/>
                  <a:pt x="2752802" y="58013"/>
                </a:cubicBezTo>
                <a:lnTo>
                  <a:pt x="2752802" y="522120"/>
                </a:lnTo>
                <a:cubicBezTo>
                  <a:pt x="2752802" y="554160"/>
                  <a:pt x="2726829" y="580133"/>
                  <a:pt x="2694789" y="580133"/>
                </a:cubicBezTo>
                <a:lnTo>
                  <a:pt x="58013" y="580133"/>
                </a:lnTo>
                <a:cubicBezTo>
                  <a:pt x="25973" y="580133"/>
                  <a:pt x="0" y="554160"/>
                  <a:pt x="0" y="522120"/>
                </a:cubicBezTo>
                <a:lnTo>
                  <a:pt x="0" y="5801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792" tIns="67792" rIns="67792" bIns="67792" numCol="1" spcCol="1270" anchor="ctr" anchorCtr="0">
            <a:noAutofit/>
          </a:bodyPr>
          <a:lstStyle/>
          <a:p>
            <a:pPr marL="0" lvl="0" indent="0" algn="ctr" defTabSz="1778000">
              <a:lnSpc>
                <a:spcPct val="90000"/>
              </a:lnSpc>
              <a:spcBef>
                <a:spcPct val="0"/>
              </a:spcBef>
              <a:spcAft>
                <a:spcPct val="35000"/>
              </a:spcAft>
              <a:buNone/>
            </a:pPr>
            <a:r>
              <a:rPr lang="fr-FR" sz="4000" dirty="0"/>
              <a:t>Arrivée</a:t>
            </a:r>
            <a:endParaRPr lang="fr-FR" sz="4000" kern="1200" dirty="0"/>
          </a:p>
        </p:txBody>
      </p:sp>
      <p:sp>
        <p:nvSpPr>
          <p:cNvPr id="10" name="Flèche : droite 9">
            <a:extLst>
              <a:ext uri="{FF2B5EF4-FFF2-40B4-BE49-F238E27FC236}">
                <a16:creationId xmlns:a16="http://schemas.microsoft.com/office/drawing/2014/main" id="{18613163-3523-9BA1-35D7-1BDD8DF45B4B}"/>
              </a:ext>
            </a:extLst>
          </p:cNvPr>
          <p:cNvSpPr/>
          <p:nvPr/>
        </p:nvSpPr>
        <p:spPr>
          <a:xfrm rot="5400000">
            <a:off x="1340701" y="2092989"/>
            <a:ext cx="324038" cy="219502"/>
          </a:xfrm>
          <a:prstGeom prst="rightArrow">
            <a:avLst>
              <a:gd name="adj1" fmla="val 667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a:p>
        </p:txBody>
      </p:sp>
      <p:sp>
        <p:nvSpPr>
          <p:cNvPr id="11" name="Forme libre : forme 10">
            <a:extLst>
              <a:ext uri="{FF2B5EF4-FFF2-40B4-BE49-F238E27FC236}">
                <a16:creationId xmlns:a16="http://schemas.microsoft.com/office/drawing/2014/main" id="{E28561A0-7F81-669D-45C1-3C6D41A2E4CB}"/>
              </a:ext>
            </a:extLst>
          </p:cNvPr>
          <p:cNvSpPr/>
          <p:nvPr/>
        </p:nvSpPr>
        <p:spPr>
          <a:xfrm>
            <a:off x="97350" y="5816278"/>
            <a:ext cx="3484050" cy="948099"/>
          </a:xfrm>
          <a:custGeom>
            <a:avLst/>
            <a:gdLst>
              <a:gd name="connsiteX0" fmla="*/ 0 w 2751944"/>
              <a:gd name="connsiteY0" fmla="*/ 134745 h 1347452"/>
              <a:gd name="connsiteX1" fmla="*/ 134745 w 2751944"/>
              <a:gd name="connsiteY1" fmla="*/ 0 h 1347452"/>
              <a:gd name="connsiteX2" fmla="*/ 2617199 w 2751944"/>
              <a:gd name="connsiteY2" fmla="*/ 0 h 1347452"/>
              <a:gd name="connsiteX3" fmla="*/ 2751944 w 2751944"/>
              <a:gd name="connsiteY3" fmla="*/ 134745 h 1347452"/>
              <a:gd name="connsiteX4" fmla="*/ 2751944 w 2751944"/>
              <a:gd name="connsiteY4" fmla="*/ 1212707 h 1347452"/>
              <a:gd name="connsiteX5" fmla="*/ 2617199 w 2751944"/>
              <a:gd name="connsiteY5" fmla="*/ 1347452 h 1347452"/>
              <a:gd name="connsiteX6" fmla="*/ 134745 w 2751944"/>
              <a:gd name="connsiteY6" fmla="*/ 1347452 h 1347452"/>
              <a:gd name="connsiteX7" fmla="*/ 0 w 2751944"/>
              <a:gd name="connsiteY7" fmla="*/ 1212707 h 1347452"/>
              <a:gd name="connsiteX8" fmla="*/ 0 w 2751944"/>
              <a:gd name="connsiteY8" fmla="*/ 134745 h 13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944" h="1347452">
                <a:moveTo>
                  <a:pt x="0" y="134745"/>
                </a:moveTo>
                <a:cubicBezTo>
                  <a:pt x="0" y="60327"/>
                  <a:pt x="60327" y="0"/>
                  <a:pt x="134745" y="0"/>
                </a:cubicBezTo>
                <a:lnTo>
                  <a:pt x="2617199" y="0"/>
                </a:lnTo>
                <a:cubicBezTo>
                  <a:pt x="2691617" y="0"/>
                  <a:pt x="2751944" y="60327"/>
                  <a:pt x="2751944" y="134745"/>
                </a:cubicBezTo>
                <a:lnTo>
                  <a:pt x="2751944" y="1212707"/>
                </a:lnTo>
                <a:cubicBezTo>
                  <a:pt x="2751944" y="1287125"/>
                  <a:pt x="2691617" y="1347452"/>
                  <a:pt x="2617199" y="1347452"/>
                </a:cubicBezTo>
                <a:lnTo>
                  <a:pt x="134745" y="1347452"/>
                </a:lnTo>
                <a:cubicBezTo>
                  <a:pt x="60327" y="1347452"/>
                  <a:pt x="0" y="1287125"/>
                  <a:pt x="0" y="1212707"/>
                </a:cubicBezTo>
                <a:lnTo>
                  <a:pt x="0" y="134745"/>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1056" tIns="61056" rIns="61056" bIns="61056" numCol="1" spcCol="1270" anchor="ctr" anchorCtr="0">
            <a:noAutofit/>
          </a:bodyPr>
          <a:lstStyle/>
          <a:p>
            <a:pPr marL="0" lvl="0" indent="0" algn="ctr" defTabSz="755650">
              <a:lnSpc>
                <a:spcPct val="90000"/>
              </a:lnSpc>
              <a:spcBef>
                <a:spcPct val="0"/>
              </a:spcBef>
              <a:spcAft>
                <a:spcPct val="35000"/>
              </a:spcAft>
              <a:buNone/>
            </a:pPr>
            <a:r>
              <a:rPr lang="en-US" sz="2000" b="1" kern="1200" dirty="0"/>
              <a:t>Learning Agreement </a:t>
            </a:r>
          </a:p>
          <a:p>
            <a:pPr marL="0" lvl="0" indent="0" algn="ctr" defTabSz="755650">
              <a:lnSpc>
                <a:spcPct val="90000"/>
              </a:lnSpc>
              <a:spcBef>
                <a:spcPct val="0"/>
              </a:spcBef>
              <a:spcAft>
                <a:spcPct val="35000"/>
              </a:spcAft>
              <a:buNone/>
            </a:pPr>
            <a:r>
              <a:rPr lang="en-US" sz="1500" kern="1200" dirty="0"/>
              <a:t>(</a:t>
            </a:r>
            <a:r>
              <a:rPr lang="fr-FR" sz="1500" kern="1200" dirty="0"/>
              <a:t>signé par vous, votre Responsable Internationale de BSB (RRI) et le partenaire)</a:t>
            </a:r>
          </a:p>
        </p:txBody>
      </p:sp>
      <p:sp>
        <p:nvSpPr>
          <p:cNvPr id="12" name="Forme libre : forme 11">
            <a:extLst>
              <a:ext uri="{FF2B5EF4-FFF2-40B4-BE49-F238E27FC236}">
                <a16:creationId xmlns:a16="http://schemas.microsoft.com/office/drawing/2014/main" id="{E6607CC2-73CB-2A6A-0813-9DFA3FDFAB55}"/>
              </a:ext>
            </a:extLst>
          </p:cNvPr>
          <p:cNvSpPr/>
          <p:nvPr/>
        </p:nvSpPr>
        <p:spPr>
          <a:xfrm>
            <a:off x="391093" y="4430975"/>
            <a:ext cx="2223247" cy="328369"/>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marL="0" lvl="0" indent="0" algn="ctr" defTabSz="755650">
              <a:lnSpc>
                <a:spcPct val="90000"/>
              </a:lnSpc>
              <a:spcBef>
                <a:spcPct val="0"/>
              </a:spcBef>
              <a:spcAft>
                <a:spcPct val="35000"/>
              </a:spcAft>
              <a:buNone/>
            </a:pPr>
            <a:r>
              <a:rPr lang="fr-FR" sz="1600" b="1" kern="1200" dirty="0"/>
              <a:t>Contrat de Mobilité</a:t>
            </a:r>
          </a:p>
        </p:txBody>
      </p:sp>
      <p:sp>
        <p:nvSpPr>
          <p:cNvPr id="14" name="Signe Plus 13">
            <a:extLst>
              <a:ext uri="{FF2B5EF4-FFF2-40B4-BE49-F238E27FC236}">
                <a16:creationId xmlns:a16="http://schemas.microsoft.com/office/drawing/2014/main" id="{225EBBDA-2A33-7CC6-71B5-05A34E1A1A2C}"/>
              </a:ext>
            </a:extLst>
          </p:cNvPr>
          <p:cNvSpPr/>
          <p:nvPr/>
        </p:nvSpPr>
        <p:spPr>
          <a:xfrm rot="5400000">
            <a:off x="1338531" y="4761955"/>
            <a:ext cx="328369" cy="310709"/>
          </a:xfrm>
          <a:prstGeom prst="mathPlus">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dirty="0"/>
          </a:p>
        </p:txBody>
      </p:sp>
      <p:sp>
        <p:nvSpPr>
          <p:cNvPr id="15" name="Signe Plus 14">
            <a:extLst>
              <a:ext uri="{FF2B5EF4-FFF2-40B4-BE49-F238E27FC236}">
                <a16:creationId xmlns:a16="http://schemas.microsoft.com/office/drawing/2014/main" id="{54508541-9FEA-BF57-4A42-7FDD4594DCC2}"/>
              </a:ext>
            </a:extLst>
          </p:cNvPr>
          <p:cNvSpPr/>
          <p:nvPr/>
        </p:nvSpPr>
        <p:spPr>
          <a:xfrm rot="5400000">
            <a:off x="1338531" y="5496739"/>
            <a:ext cx="328369" cy="310709"/>
          </a:xfrm>
          <a:prstGeom prst="mathPlus">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dirty="0"/>
          </a:p>
        </p:txBody>
      </p:sp>
      <p:sp>
        <p:nvSpPr>
          <p:cNvPr id="16" name="Signe Plus 15">
            <a:extLst>
              <a:ext uri="{FF2B5EF4-FFF2-40B4-BE49-F238E27FC236}">
                <a16:creationId xmlns:a16="http://schemas.microsoft.com/office/drawing/2014/main" id="{106067B5-CC12-DCE0-222B-1EFC4D0A672F}"/>
              </a:ext>
            </a:extLst>
          </p:cNvPr>
          <p:cNvSpPr/>
          <p:nvPr/>
        </p:nvSpPr>
        <p:spPr>
          <a:xfrm rot="5400000">
            <a:off x="1338534" y="2740767"/>
            <a:ext cx="328369" cy="310709"/>
          </a:xfrm>
          <a:prstGeom prst="mathPlus">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dirty="0"/>
          </a:p>
        </p:txBody>
      </p:sp>
      <p:sp>
        <p:nvSpPr>
          <p:cNvPr id="17" name="Forme libre : forme 16">
            <a:extLst>
              <a:ext uri="{FF2B5EF4-FFF2-40B4-BE49-F238E27FC236}">
                <a16:creationId xmlns:a16="http://schemas.microsoft.com/office/drawing/2014/main" id="{B4652D56-BB37-1556-2814-6000EDB0AAFB}"/>
              </a:ext>
            </a:extLst>
          </p:cNvPr>
          <p:cNvSpPr/>
          <p:nvPr/>
        </p:nvSpPr>
        <p:spPr>
          <a:xfrm>
            <a:off x="376693" y="5048307"/>
            <a:ext cx="2223247" cy="430360"/>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marL="0" lvl="0" indent="0" algn="ctr" defTabSz="755650">
              <a:lnSpc>
                <a:spcPct val="90000"/>
              </a:lnSpc>
              <a:spcBef>
                <a:spcPct val="0"/>
              </a:spcBef>
              <a:spcAft>
                <a:spcPct val="35000"/>
              </a:spcAft>
              <a:buNone/>
            </a:pPr>
            <a:r>
              <a:rPr lang="fr-FR" sz="1700" b="1" dirty="0"/>
              <a:t>CEAM</a:t>
            </a:r>
            <a:r>
              <a:rPr lang="fr-FR" sz="1700" kern="1200" dirty="0"/>
              <a:t> </a:t>
            </a:r>
            <a:r>
              <a:rPr lang="fr-FR" sz="1000" dirty="0"/>
              <a:t>(carte européenne d’assurance maladie)</a:t>
            </a:r>
            <a:endParaRPr lang="fr-FR" sz="1700" kern="1200" dirty="0"/>
          </a:p>
        </p:txBody>
      </p:sp>
      <p:sp>
        <p:nvSpPr>
          <p:cNvPr id="18" name="Forme libre : forme 17">
            <a:extLst>
              <a:ext uri="{FF2B5EF4-FFF2-40B4-BE49-F238E27FC236}">
                <a16:creationId xmlns:a16="http://schemas.microsoft.com/office/drawing/2014/main" id="{21585E08-BA30-707D-B77A-B42A7BC81908}"/>
              </a:ext>
            </a:extLst>
          </p:cNvPr>
          <p:cNvSpPr/>
          <p:nvPr/>
        </p:nvSpPr>
        <p:spPr>
          <a:xfrm>
            <a:off x="391096" y="2408656"/>
            <a:ext cx="2223247" cy="328369"/>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algn="ctr"/>
            <a:r>
              <a:rPr lang="en-US" sz="1400" b="1" dirty="0"/>
              <a:t>Assurance </a:t>
            </a:r>
            <a:r>
              <a:rPr lang="en-US" sz="1400" b="1" dirty="0" err="1"/>
              <a:t>Complémentaire</a:t>
            </a:r>
            <a:endParaRPr lang="en-US" sz="1400" b="1" dirty="0"/>
          </a:p>
        </p:txBody>
      </p:sp>
      <p:sp>
        <p:nvSpPr>
          <p:cNvPr id="21" name="Forme libre : forme 20">
            <a:extLst>
              <a:ext uri="{FF2B5EF4-FFF2-40B4-BE49-F238E27FC236}">
                <a16:creationId xmlns:a16="http://schemas.microsoft.com/office/drawing/2014/main" id="{D4A5C0AB-E1FC-E41D-CC38-273B28BC85E5}"/>
              </a:ext>
            </a:extLst>
          </p:cNvPr>
          <p:cNvSpPr/>
          <p:nvPr/>
        </p:nvSpPr>
        <p:spPr>
          <a:xfrm>
            <a:off x="376694" y="3050528"/>
            <a:ext cx="2223247" cy="323513"/>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marL="0" lvl="0" indent="0" algn="ctr" defTabSz="755650">
              <a:lnSpc>
                <a:spcPct val="90000"/>
              </a:lnSpc>
              <a:spcBef>
                <a:spcPct val="0"/>
              </a:spcBef>
              <a:spcAft>
                <a:spcPct val="35000"/>
              </a:spcAft>
              <a:buNone/>
            </a:pPr>
            <a:r>
              <a:rPr lang="fr-FR" sz="1700" b="1" kern="1200" dirty="0"/>
              <a:t>RIB</a:t>
            </a:r>
          </a:p>
        </p:txBody>
      </p:sp>
      <p:sp>
        <p:nvSpPr>
          <p:cNvPr id="3" name="Forme libre : forme 2">
            <a:extLst>
              <a:ext uri="{FF2B5EF4-FFF2-40B4-BE49-F238E27FC236}">
                <a16:creationId xmlns:a16="http://schemas.microsoft.com/office/drawing/2014/main" id="{02D54526-84DF-1BFC-0C30-A75254D87631}"/>
              </a:ext>
            </a:extLst>
          </p:cNvPr>
          <p:cNvSpPr/>
          <p:nvPr/>
        </p:nvSpPr>
        <p:spPr>
          <a:xfrm>
            <a:off x="391096" y="3718869"/>
            <a:ext cx="2223247" cy="366479"/>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marL="0" lvl="0" indent="0" algn="ctr" defTabSz="755650">
              <a:lnSpc>
                <a:spcPct val="90000"/>
              </a:lnSpc>
              <a:spcBef>
                <a:spcPct val="0"/>
              </a:spcBef>
              <a:spcAft>
                <a:spcPct val="35000"/>
              </a:spcAft>
              <a:buNone/>
            </a:pPr>
            <a:r>
              <a:rPr lang="fr-FR" sz="1600" b="1" dirty="0"/>
              <a:t>Test EU </a:t>
            </a:r>
            <a:r>
              <a:rPr lang="fr-FR" sz="1600" b="1" dirty="0" err="1"/>
              <a:t>Academy</a:t>
            </a:r>
            <a:r>
              <a:rPr lang="fr-FR" sz="1600" b="1" dirty="0"/>
              <a:t> </a:t>
            </a:r>
            <a:endParaRPr lang="fr-FR" sz="1600" b="1" kern="1200" dirty="0"/>
          </a:p>
        </p:txBody>
      </p:sp>
      <p:sp>
        <p:nvSpPr>
          <p:cNvPr id="13" name="Signe Plus 12">
            <a:extLst>
              <a:ext uri="{FF2B5EF4-FFF2-40B4-BE49-F238E27FC236}">
                <a16:creationId xmlns:a16="http://schemas.microsoft.com/office/drawing/2014/main" id="{0C67C6D2-38C3-809B-61E2-B79B6AFA4FF4}"/>
              </a:ext>
            </a:extLst>
          </p:cNvPr>
          <p:cNvSpPr/>
          <p:nvPr/>
        </p:nvSpPr>
        <p:spPr>
          <a:xfrm rot="5400000">
            <a:off x="1338533" y="3388927"/>
            <a:ext cx="328369" cy="310709"/>
          </a:xfrm>
          <a:prstGeom prst="mathPlus">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dirty="0"/>
          </a:p>
        </p:txBody>
      </p:sp>
      <p:sp>
        <p:nvSpPr>
          <p:cNvPr id="20" name="Signe Plus 19">
            <a:extLst>
              <a:ext uri="{FF2B5EF4-FFF2-40B4-BE49-F238E27FC236}">
                <a16:creationId xmlns:a16="http://schemas.microsoft.com/office/drawing/2014/main" id="{6CDCC90A-D3EA-91A2-0D42-A489C7B41BAE}"/>
              </a:ext>
            </a:extLst>
          </p:cNvPr>
          <p:cNvSpPr/>
          <p:nvPr/>
        </p:nvSpPr>
        <p:spPr>
          <a:xfrm rot="5400000">
            <a:off x="1338533" y="4102194"/>
            <a:ext cx="328369" cy="310709"/>
          </a:xfrm>
          <a:prstGeom prst="mathPlus">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dirty="0"/>
          </a:p>
        </p:txBody>
      </p:sp>
    </p:spTree>
    <p:extLst>
      <p:ext uri="{BB962C8B-B14F-4D97-AF65-F5344CB8AC3E}">
        <p14:creationId xmlns:p14="http://schemas.microsoft.com/office/powerpoint/2010/main" val="3613309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8E2AF-665D-343A-B7AA-2602C8A7A50F}"/>
              </a:ext>
            </a:extLst>
          </p:cNvPr>
          <p:cNvSpPr>
            <a:spLocks noGrp="1"/>
          </p:cNvSpPr>
          <p:nvPr>
            <p:ph type="ctrTitle"/>
          </p:nvPr>
        </p:nvSpPr>
        <p:spPr>
          <a:xfrm>
            <a:off x="498132" y="333620"/>
            <a:ext cx="11069889" cy="541093"/>
          </a:xfrm>
        </p:spPr>
        <p:txBody>
          <a:bodyPr>
            <a:noAutofit/>
          </a:bodyPr>
          <a:lstStyle/>
          <a:p>
            <a:r>
              <a:rPr lang="fr-FR" sz="2800" dirty="0"/>
              <a:t>2.1 Avant le début de ma mobilité : Learning Agreement</a:t>
            </a:r>
          </a:p>
        </p:txBody>
      </p:sp>
      <p:pic>
        <p:nvPicPr>
          <p:cNvPr id="3" name="Image 2">
            <a:extLst>
              <a:ext uri="{FF2B5EF4-FFF2-40B4-BE49-F238E27FC236}">
                <a16:creationId xmlns:a16="http://schemas.microsoft.com/office/drawing/2014/main" id="{3C95F3EB-38A0-8458-2210-70FB8D0ACDB9}"/>
              </a:ext>
            </a:extLst>
          </p:cNvPr>
          <p:cNvPicPr>
            <a:picLocks noChangeAspect="1"/>
          </p:cNvPicPr>
          <p:nvPr/>
        </p:nvPicPr>
        <p:blipFill>
          <a:blip r:embed="rId2"/>
          <a:stretch>
            <a:fillRect/>
          </a:stretch>
        </p:blipFill>
        <p:spPr>
          <a:xfrm>
            <a:off x="221115" y="1285630"/>
            <a:ext cx="11472502" cy="4931118"/>
          </a:xfrm>
          <a:prstGeom prst="rect">
            <a:avLst/>
          </a:prstGeom>
        </p:spPr>
      </p:pic>
      <p:sp>
        <p:nvSpPr>
          <p:cNvPr id="7" name="ZoneTexte 6">
            <a:extLst>
              <a:ext uri="{FF2B5EF4-FFF2-40B4-BE49-F238E27FC236}">
                <a16:creationId xmlns:a16="http://schemas.microsoft.com/office/drawing/2014/main" id="{AF377DF4-54B2-1D42-5B3D-3211936884F1}"/>
              </a:ext>
            </a:extLst>
          </p:cNvPr>
          <p:cNvSpPr txBox="1"/>
          <p:nvPr/>
        </p:nvSpPr>
        <p:spPr>
          <a:xfrm>
            <a:off x="1985035" y="874713"/>
            <a:ext cx="822193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Tree>
    <p:extLst>
      <p:ext uri="{BB962C8B-B14F-4D97-AF65-F5344CB8AC3E}">
        <p14:creationId xmlns:p14="http://schemas.microsoft.com/office/powerpoint/2010/main" val="2274267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51232F-400A-2FFC-FB7B-E1CA267A8081}"/>
              </a:ext>
            </a:extLst>
          </p:cNvPr>
          <p:cNvSpPr>
            <a:spLocks noGrp="1"/>
          </p:cNvSpPr>
          <p:nvPr>
            <p:ph type="ctrTitle"/>
          </p:nvPr>
        </p:nvSpPr>
        <p:spPr/>
        <p:txBody>
          <a:bodyPr>
            <a:noAutofit/>
          </a:bodyPr>
          <a:lstStyle/>
          <a:p>
            <a:r>
              <a:rPr lang="fr-FR" sz="2800" dirty="0"/>
              <a:t>2.1 Avant le début de ma mobilité : Contrat de mobilité</a:t>
            </a:r>
          </a:p>
        </p:txBody>
      </p:sp>
      <p:sp>
        <p:nvSpPr>
          <p:cNvPr id="5" name="ZoneTexte 4">
            <a:extLst>
              <a:ext uri="{FF2B5EF4-FFF2-40B4-BE49-F238E27FC236}">
                <a16:creationId xmlns:a16="http://schemas.microsoft.com/office/drawing/2014/main" id="{C5B2F510-7B75-5B22-667F-C20635CF0E70}"/>
              </a:ext>
            </a:extLst>
          </p:cNvPr>
          <p:cNvSpPr txBox="1"/>
          <p:nvPr/>
        </p:nvSpPr>
        <p:spPr>
          <a:xfrm>
            <a:off x="1985035" y="1134436"/>
            <a:ext cx="822193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grpSp>
        <p:nvGrpSpPr>
          <p:cNvPr id="6" name="Groupe 5">
            <a:extLst>
              <a:ext uri="{FF2B5EF4-FFF2-40B4-BE49-F238E27FC236}">
                <a16:creationId xmlns:a16="http://schemas.microsoft.com/office/drawing/2014/main" id="{A94B9F2B-5265-28F7-C0FE-F930BFDDEBD5}"/>
              </a:ext>
            </a:extLst>
          </p:cNvPr>
          <p:cNvGrpSpPr/>
          <p:nvPr/>
        </p:nvGrpSpPr>
        <p:grpSpPr>
          <a:xfrm>
            <a:off x="6313449" y="1741331"/>
            <a:ext cx="5576798" cy="2925532"/>
            <a:chOff x="1405092" y="1128306"/>
            <a:chExt cx="7358662" cy="1001291"/>
          </a:xfrm>
          <a:solidFill>
            <a:schemeClr val="accent1">
              <a:lumMod val="60000"/>
              <a:lumOff val="40000"/>
            </a:schemeClr>
          </a:solidFill>
        </p:grpSpPr>
        <p:sp>
          <p:nvSpPr>
            <p:cNvPr id="7" name="Forme libre : forme 6">
              <a:extLst>
                <a:ext uri="{FF2B5EF4-FFF2-40B4-BE49-F238E27FC236}">
                  <a16:creationId xmlns:a16="http://schemas.microsoft.com/office/drawing/2014/main" id="{623E6112-E530-1089-2D89-811AC8377CB0}"/>
                </a:ext>
              </a:extLst>
            </p:cNvPr>
            <p:cNvSpPr/>
            <p:nvPr/>
          </p:nvSpPr>
          <p:spPr>
            <a:xfrm>
              <a:off x="1405092" y="1128306"/>
              <a:ext cx="7358662" cy="252962"/>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grp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1100" b="1" kern="1200" dirty="0"/>
                <a:t>Contrat de Mobilité</a:t>
              </a:r>
            </a:p>
          </p:txBody>
        </p:sp>
        <p:sp>
          <p:nvSpPr>
            <p:cNvPr id="8" name="Forme libre : forme 7">
              <a:extLst>
                <a:ext uri="{FF2B5EF4-FFF2-40B4-BE49-F238E27FC236}">
                  <a16:creationId xmlns:a16="http://schemas.microsoft.com/office/drawing/2014/main" id="{0AFBE810-851E-5DAC-1776-C8B968BDE8FD}"/>
                </a:ext>
              </a:extLst>
            </p:cNvPr>
            <p:cNvSpPr/>
            <p:nvPr/>
          </p:nvSpPr>
          <p:spPr>
            <a:xfrm>
              <a:off x="1405092" y="1381268"/>
              <a:ext cx="7358662" cy="748329"/>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grp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ctr" defTabSz="488950">
                <a:lnSpc>
                  <a:spcPct val="90000"/>
                </a:lnSpc>
                <a:spcBef>
                  <a:spcPct val="0"/>
                </a:spcBef>
                <a:spcAft>
                  <a:spcPct val="15000"/>
                </a:spcAft>
                <a:buChar char="•"/>
              </a:pPr>
              <a:r>
                <a:rPr lang="en-US" sz="2000" dirty="0" err="1"/>
                <a:t>Vérifier</a:t>
              </a:r>
              <a:r>
                <a:rPr lang="en-US" sz="2000" dirty="0"/>
                <a:t> les </a:t>
              </a:r>
              <a:r>
                <a:rPr lang="en-US" sz="2000" dirty="0" err="1"/>
                <a:t>informations</a:t>
              </a:r>
              <a:r>
                <a:rPr lang="en-US" sz="2000" dirty="0"/>
                <a:t> </a:t>
              </a:r>
              <a:r>
                <a:rPr lang="en-US" sz="2000" dirty="0" err="1"/>
                <a:t>préremplies</a:t>
              </a:r>
              <a:endParaRPr lang="en-US" sz="2000" kern="1200" dirty="0"/>
            </a:p>
            <a:p>
              <a:pPr marL="57150" lvl="1" indent="-57150" algn="ctr" defTabSz="488950">
                <a:lnSpc>
                  <a:spcPct val="90000"/>
                </a:lnSpc>
                <a:spcBef>
                  <a:spcPct val="0"/>
                </a:spcBef>
                <a:spcAft>
                  <a:spcPct val="15000"/>
                </a:spcAft>
                <a:buChar char="•"/>
              </a:pPr>
              <a:r>
                <a:rPr lang="en-US" sz="2000" dirty="0" err="1"/>
                <a:t>Compléter</a:t>
              </a:r>
              <a:r>
                <a:rPr lang="en-US" sz="2000" dirty="0"/>
                <a:t> les parties </a:t>
              </a:r>
              <a:r>
                <a:rPr lang="en-US" sz="2000" dirty="0" err="1"/>
                <a:t>surlignées</a:t>
              </a:r>
              <a:r>
                <a:rPr lang="en-US" sz="2000" dirty="0"/>
                <a:t> </a:t>
              </a:r>
              <a:r>
                <a:rPr lang="en-US" sz="2000" dirty="0" err="1"/>
                <a:t>en</a:t>
              </a:r>
              <a:r>
                <a:rPr lang="en-US" sz="2000" dirty="0"/>
                <a:t> jaune</a:t>
              </a:r>
              <a:endParaRPr lang="en-US" sz="2000" kern="1200" dirty="0"/>
            </a:p>
            <a:p>
              <a:pPr marL="57150" lvl="1" indent="-57150" algn="ctr" defTabSz="488950">
                <a:lnSpc>
                  <a:spcPct val="90000"/>
                </a:lnSpc>
                <a:spcBef>
                  <a:spcPct val="0"/>
                </a:spcBef>
                <a:spcAft>
                  <a:spcPct val="15000"/>
                </a:spcAft>
                <a:buChar char="•"/>
              </a:pPr>
              <a:r>
                <a:rPr lang="en-US" sz="2000" dirty="0"/>
                <a:t>Lire les conditions </a:t>
              </a:r>
              <a:r>
                <a:rPr lang="en-US" sz="2000" dirty="0" err="1"/>
                <a:t>générales</a:t>
              </a:r>
              <a:endParaRPr lang="en-US" sz="2000" kern="1200" dirty="0"/>
            </a:p>
            <a:p>
              <a:pPr marL="57150" lvl="1" indent="-57150" algn="ctr" defTabSz="488950">
                <a:lnSpc>
                  <a:spcPct val="90000"/>
                </a:lnSpc>
                <a:spcBef>
                  <a:spcPct val="0"/>
                </a:spcBef>
                <a:spcAft>
                  <a:spcPct val="15000"/>
                </a:spcAft>
                <a:buChar char="•"/>
              </a:pPr>
              <a:r>
                <a:rPr lang="en-US" sz="2000" dirty="0" err="1"/>
                <a:t>D</a:t>
              </a:r>
              <a:r>
                <a:rPr lang="en-US" sz="2000" kern="1200" dirty="0" err="1"/>
                <a:t>époser</a:t>
              </a:r>
              <a:r>
                <a:rPr lang="en-US" sz="2000" kern="1200" dirty="0"/>
                <a:t> le document </a:t>
              </a:r>
              <a:r>
                <a:rPr lang="en-US" sz="2000" kern="1200" dirty="0" err="1"/>
                <a:t>en</a:t>
              </a:r>
              <a:r>
                <a:rPr lang="en-US" sz="2000" kern="1200" dirty="0"/>
                <a:t> format Wor</a:t>
              </a:r>
              <a:r>
                <a:rPr lang="en-US" sz="2000" dirty="0"/>
                <a:t>d</a:t>
              </a:r>
              <a:r>
                <a:rPr lang="en-US" sz="2000" kern="1200" dirty="0"/>
                <a:t>, </a:t>
              </a:r>
              <a:r>
                <a:rPr lang="en-US" sz="2000" b="1" kern="1200" dirty="0">
                  <a:solidFill>
                    <a:schemeClr val="accent6">
                      <a:lumMod val="75000"/>
                    </a:schemeClr>
                  </a:solidFill>
                </a:rPr>
                <a:t>ne pas </a:t>
              </a:r>
              <a:r>
                <a:rPr lang="en-US" sz="2000" b="1" kern="1200" dirty="0" err="1">
                  <a:solidFill>
                    <a:schemeClr val="accent6">
                      <a:lumMod val="75000"/>
                    </a:schemeClr>
                  </a:solidFill>
                </a:rPr>
                <a:t>l’imprimer</a:t>
              </a:r>
              <a:r>
                <a:rPr lang="en-US" sz="2000" b="1" kern="1200" dirty="0">
                  <a:solidFill>
                    <a:schemeClr val="accent6">
                      <a:lumMod val="75000"/>
                    </a:schemeClr>
                  </a:solidFill>
                </a:rPr>
                <a:t>, le document doit </a:t>
              </a:r>
              <a:r>
                <a:rPr lang="en-US" sz="2000" b="1" kern="1200" dirty="0" err="1">
                  <a:solidFill>
                    <a:schemeClr val="accent6">
                      <a:lumMod val="75000"/>
                    </a:schemeClr>
                  </a:solidFill>
                </a:rPr>
                <a:t>être</a:t>
              </a:r>
              <a:r>
                <a:rPr lang="en-US" sz="2000" b="1" kern="1200" dirty="0">
                  <a:solidFill>
                    <a:schemeClr val="accent6">
                      <a:lumMod val="75000"/>
                    </a:schemeClr>
                  </a:solidFill>
                </a:rPr>
                <a:t> completer </a:t>
              </a:r>
              <a:r>
                <a:rPr lang="en-US" sz="2000" b="1" kern="1200" dirty="0" err="1">
                  <a:solidFill>
                    <a:schemeClr val="accent6">
                      <a:lumMod val="75000"/>
                    </a:schemeClr>
                  </a:solidFill>
                </a:rPr>
                <a:t>informatiquement</a:t>
              </a:r>
              <a:endParaRPr lang="fr-FR" sz="2000" b="1" u="sng" kern="1200" dirty="0">
                <a:solidFill>
                  <a:schemeClr val="accent6">
                    <a:lumMod val="75000"/>
                  </a:schemeClr>
                </a:solidFill>
              </a:endParaRPr>
            </a:p>
          </p:txBody>
        </p:sp>
      </p:grpSp>
      <p:pic>
        <p:nvPicPr>
          <p:cNvPr id="4" name="Image 3">
            <a:extLst>
              <a:ext uri="{FF2B5EF4-FFF2-40B4-BE49-F238E27FC236}">
                <a16:creationId xmlns:a16="http://schemas.microsoft.com/office/drawing/2014/main" id="{D40B3187-1534-1024-0AF1-23F16F1A82E9}"/>
              </a:ext>
            </a:extLst>
          </p:cNvPr>
          <p:cNvPicPr>
            <a:picLocks noChangeAspect="1"/>
          </p:cNvPicPr>
          <p:nvPr/>
        </p:nvPicPr>
        <p:blipFill>
          <a:blip r:embed="rId2"/>
          <a:stretch>
            <a:fillRect/>
          </a:stretch>
        </p:blipFill>
        <p:spPr>
          <a:xfrm>
            <a:off x="301753" y="1945794"/>
            <a:ext cx="5919752" cy="3255700"/>
          </a:xfrm>
          <a:prstGeom prst="rect">
            <a:avLst/>
          </a:prstGeom>
        </p:spPr>
      </p:pic>
    </p:spTree>
    <p:extLst>
      <p:ext uri="{BB962C8B-B14F-4D97-AF65-F5344CB8AC3E}">
        <p14:creationId xmlns:p14="http://schemas.microsoft.com/office/powerpoint/2010/main" val="66906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ACDA78-8008-4EC4-9D62-7B3C051D06B7}"/>
              </a:ext>
            </a:extLst>
          </p:cNvPr>
          <p:cNvSpPr>
            <a:spLocks noGrp="1"/>
          </p:cNvSpPr>
          <p:nvPr>
            <p:ph type="ctrTitle"/>
          </p:nvPr>
        </p:nvSpPr>
        <p:spPr>
          <a:xfrm>
            <a:off x="5160398" y="431129"/>
            <a:ext cx="7031602" cy="853141"/>
          </a:xfrm>
        </p:spPr>
        <p:txBody>
          <a:bodyPr/>
          <a:lstStyle/>
          <a:p>
            <a:pPr algn="ctr"/>
            <a:r>
              <a:rPr lang="fr-FR" sz="2800" dirty="0"/>
              <a:t>2.1 Avant le début de ma mobilité : CEAM</a:t>
            </a:r>
          </a:p>
        </p:txBody>
      </p:sp>
      <p:pic>
        <p:nvPicPr>
          <p:cNvPr id="2" name="Image 1">
            <a:extLst>
              <a:ext uri="{FF2B5EF4-FFF2-40B4-BE49-F238E27FC236}">
                <a16:creationId xmlns:a16="http://schemas.microsoft.com/office/drawing/2014/main" id="{E710204C-ED71-1E79-4810-8F41416CF15A}"/>
              </a:ext>
            </a:extLst>
          </p:cNvPr>
          <p:cNvPicPr>
            <a:picLocks noChangeAspect="1"/>
          </p:cNvPicPr>
          <p:nvPr/>
        </p:nvPicPr>
        <p:blipFill>
          <a:blip r:embed="rId2"/>
          <a:stretch>
            <a:fillRect/>
          </a:stretch>
        </p:blipFill>
        <p:spPr>
          <a:xfrm>
            <a:off x="6212948" y="4542585"/>
            <a:ext cx="3396343" cy="2139696"/>
          </a:xfrm>
          <a:prstGeom prst="rect">
            <a:avLst/>
          </a:prstGeom>
        </p:spPr>
      </p:pic>
      <p:grpSp>
        <p:nvGrpSpPr>
          <p:cNvPr id="3" name="Groupe 2">
            <a:extLst>
              <a:ext uri="{FF2B5EF4-FFF2-40B4-BE49-F238E27FC236}">
                <a16:creationId xmlns:a16="http://schemas.microsoft.com/office/drawing/2014/main" id="{955B37B5-489B-41B6-E4AF-B045BFF9A55B}"/>
              </a:ext>
            </a:extLst>
          </p:cNvPr>
          <p:cNvGrpSpPr/>
          <p:nvPr/>
        </p:nvGrpSpPr>
        <p:grpSpPr>
          <a:xfrm>
            <a:off x="5672530" y="1963120"/>
            <a:ext cx="5910772" cy="2378290"/>
            <a:chOff x="313508" y="1375726"/>
            <a:chExt cx="8516983" cy="1262856"/>
          </a:xfrm>
        </p:grpSpPr>
        <p:sp>
          <p:nvSpPr>
            <p:cNvPr id="6" name="Forme libre : forme 5">
              <a:extLst>
                <a:ext uri="{FF2B5EF4-FFF2-40B4-BE49-F238E27FC236}">
                  <a16:creationId xmlns:a16="http://schemas.microsoft.com/office/drawing/2014/main" id="{58E77F82-3AB9-49E4-A34A-7942A0AF700D}"/>
                </a:ext>
              </a:extLst>
            </p:cNvPr>
            <p:cNvSpPr/>
            <p:nvPr/>
          </p:nvSpPr>
          <p:spPr>
            <a:xfrm>
              <a:off x="313509" y="1375726"/>
              <a:ext cx="8516982" cy="222471"/>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bg2">
                <a:lumMod val="60000"/>
                <a:lumOff val="40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b="1" kern="1200" dirty="0"/>
                <a:t>CEAM (Carte Européenne d’Assurance Maladie)</a:t>
              </a:r>
              <a:endParaRPr lang="fr-FR" b="1" dirty="0"/>
            </a:p>
          </p:txBody>
        </p:sp>
        <p:sp>
          <p:nvSpPr>
            <p:cNvPr id="7" name="Forme libre : forme 6">
              <a:extLst>
                <a:ext uri="{FF2B5EF4-FFF2-40B4-BE49-F238E27FC236}">
                  <a16:creationId xmlns:a16="http://schemas.microsoft.com/office/drawing/2014/main" id="{5FDCF2F6-64BD-3838-9183-B2DAAFABCAE8}"/>
                </a:ext>
              </a:extLst>
            </p:cNvPr>
            <p:cNvSpPr/>
            <p:nvPr/>
          </p:nvSpPr>
          <p:spPr>
            <a:xfrm>
              <a:off x="313508" y="1615773"/>
              <a:ext cx="8516983" cy="1022809"/>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solidFill>
              <a:schemeClr val="accent1">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just" defTabSz="488950">
                <a:lnSpc>
                  <a:spcPct val="90000"/>
                </a:lnSpc>
                <a:spcBef>
                  <a:spcPct val="0"/>
                </a:spcBef>
                <a:spcAft>
                  <a:spcPct val="15000"/>
                </a:spcAft>
                <a:buChar char="•"/>
              </a:pPr>
              <a:r>
                <a:rPr lang="fr-FR" sz="1600" kern="1200" dirty="0"/>
                <a:t>A demander sur le site Ameli.fr </a:t>
              </a:r>
              <a:r>
                <a:rPr lang="fr-FR" sz="1600" kern="1200" dirty="0">
                  <a:hlinkClick r:id="rId3"/>
                </a:rPr>
                <a:t>Commander une carte européenne d'assurance maladie (CEAM) | ameli.fr | Assuré</a:t>
              </a:r>
              <a:endParaRPr lang="fr-FR" sz="1600" kern="1200" dirty="0"/>
            </a:p>
            <a:p>
              <a:pPr marL="57150" lvl="1" indent="-57150" algn="just" defTabSz="488950">
                <a:lnSpc>
                  <a:spcPct val="90000"/>
                </a:lnSpc>
                <a:spcBef>
                  <a:spcPct val="0"/>
                </a:spcBef>
                <a:spcAft>
                  <a:spcPct val="15000"/>
                </a:spcAft>
                <a:buChar char="•"/>
              </a:pPr>
              <a:r>
                <a:rPr lang="fr-FR" sz="1600" kern="1200" dirty="0"/>
                <a:t>Vous pourrez me faire parvenir la version numérique de votre CEAM disponible dans la rubrique « Mes informations » dans votre espace Ameli après votre demande.</a:t>
              </a:r>
            </a:p>
            <a:p>
              <a:pPr marL="57150" lvl="1" indent="-57150" algn="just" defTabSz="488950">
                <a:lnSpc>
                  <a:spcPct val="90000"/>
                </a:lnSpc>
                <a:spcBef>
                  <a:spcPct val="0"/>
                </a:spcBef>
                <a:spcAft>
                  <a:spcPct val="15000"/>
                </a:spcAft>
                <a:buChar char="•"/>
              </a:pPr>
              <a:r>
                <a:rPr lang="fr-FR" sz="1600" kern="1200" dirty="0"/>
                <a:t>Si vous possédez déjà une CEAM qui expirera pendant votre séjour (avant la date de fin), il faudra effectuer la demande de renouvellement 2 mois avant la fin de validité</a:t>
              </a:r>
            </a:p>
          </p:txBody>
        </p:sp>
      </p:grpSp>
      <p:sp>
        <p:nvSpPr>
          <p:cNvPr id="10" name="ZoneTexte 9">
            <a:extLst>
              <a:ext uri="{FF2B5EF4-FFF2-40B4-BE49-F238E27FC236}">
                <a16:creationId xmlns:a16="http://schemas.microsoft.com/office/drawing/2014/main" id="{F283A12C-61D8-6BA7-B050-E7CD26107EEC}"/>
              </a:ext>
            </a:extLst>
          </p:cNvPr>
          <p:cNvSpPr txBox="1"/>
          <p:nvPr/>
        </p:nvSpPr>
        <p:spPr>
          <a:xfrm>
            <a:off x="5332266" y="1393647"/>
            <a:ext cx="659130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Tree>
    <p:extLst>
      <p:ext uri="{BB962C8B-B14F-4D97-AF65-F5344CB8AC3E}">
        <p14:creationId xmlns:p14="http://schemas.microsoft.com/office/powerpoint/2010/main" val="887479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828418-CB76-400D-9743-92B6238AA75C}"/>
              </a:ext>
            </a:extLst>
          </p:cNvPr>
          <p:cNvSpPr>
            <a:spLocks noGrp="1"/>
          </p:cNvSpPr>
          <p:nvPr>
            <p:ph type="ctrTitle"/>
          </p:nvPr>
        </p:nvSpPr>
        <p:spPr>
          <a:xfrm>
            <a:off x="5832767" y="451679"/>
            <a:ext cx="5590310" cy="1274380"/>
          </a:xfrm>
        </p:spPr>
        <p:txBody>
          <a:bodyPr/>
          <a:lstStyle/>
          <a:p>
            <a:r>
              <a:rPr lang="fr-FR" sz="2800" dirty="0"/>
              <a:t>2.1 Avant le début de ma mobilité : Assurance complémentaire</a:t>
            </a:r>
          </a:p>
        </p:txBody>
      </p:sp>
      <p:pic>
        <p:nvPicPr>
          <p:cNvPr id="2" name="Image 1">
            <a:extLst>
              <a:ext uri="{FF2B5EF4-FFF2-40B4-BE49-F238E27FC236}">
                <a16:creationId xmlns:a16="http://schemas.microsoft.com/office/drawing/2014/main" id="{DFEA6FB7-E11C-3A41-8ABB-62F033FB7B06}"/>
              </a:ext>
            </a:extLst>
          </p:cNvPr>
          <p:cNvPicPr>
            <a:picLocks noChangeAspect="1"/>
          </p:cNvPicPr>
          <p:nvPr/>
        </p:nvPicPr>
        <p:blipFill>
          <a:blip r:embed="rId2"/>
          <a:stretch>
            <a:fillRect/>
          </a:stretch>
        </p:blipFill>
        <p:spPr>
          <a:xfrm>
            <a:off x="5584005" y="4112977"/>
            <a:ext cx="3728893" cy="2634544"/>
          </a:xfrm>
          <a:prstGeom prst="rect">
            <a:avLst/>
          </a:prstGeom>
        </p:spPr>
      </p:pic>
      <p:grpSp>
        <p:nvGrpSpPr>
          <p:cNvPr id="3" name="Groupe 2">
            <a:extLst>
              <a:ext uri="{FF2B5EF4-FFF2-40B4-BE49-F238E27FC236}">
                <a16:creationId xmlns:a16="http://schemas.microsoft.com/office/drawing/2014/main" id="{2DDD3A1A-DC7E-90AB-6EAC-D5D4667F459C}"/>
              </a:ext>
            </a:extLst>
          </p:cNvPr>
          <p:cNvGrpSpPr/>
          <p:nvPr/>
        </p:nvGrpSpPr>
        <p:grpSpPr>
          <a:xfrm>
            <a:off x="5527497" y="2414428"/>
            <a:ext cx="6195317" cy="1555040"/>
            <a:chOff x="313508" y="1375726"/>
            <a:chExt cx="8516983" cy="1592473"/>
          </a:xfrm>
        </p:grpSpPr>
        <p:sp>
          <p:nvSpPr>
            <p:cNvPr id="6" name="Forme libre : forme 5">
              <a:extLst>
                <a:ext uri="{FF2B5EF4-FFF2-40B4-BE49-F238E27FC236}">
                  <a16:creationId xmlns:a16="http://schemas.microsoft.com/office/drawing/2014/main" id="{5F5C5CDB-D4EC-FB83-1D70-D7B43104D110}"/>
                </a:ext>
              </a:extLst>
            </p:cNvPr>
            <p:cNvSpPr/>
            <p:nvPr/>
          </p:nvSpPr>
          <p:spPr>
            <a:xfrm>
              <a:off x="313509" y="1375726"/>
              <a:ext cx="8516982" cy="338554"/>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bg2">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b="1" kern="1200" dirty="0"/>
                <a:t>Assurance Complémentaire</a:t>
              </a:r>
            </a:p>
          </p:txBody>
        </p:sp>
        <p:sp>
          <p:nvSpPr>
            <p:cNvPr id="7" name="Forme libre : forme 6">
              <a:extLst>
                <a:ext uri="{FF2B5EF4-FFF2-40B4-BE49-F238E27FC236}">
                  <a16:creationId xmlns:a16="http://schemas.microsoft.com/office/drawing/2014/main" id="{B9CDD811-067D-EE62-AA46-4084B8494696}"/>
                </a:ext>
              </a:extLst>
            </p:cNvPr>
            <p:cNvSpPr/>
            <p:nvPr/>
          </p:nvSpPr>
          <p:spPr>
            <a:xfrm>
              <a:off x="313508" y="1714279"/>
              <a:ext cx="8516983" cy="1253920"/>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just" defTabSz="488950">
                <a:lnSpc>
                  <a:spcPct val="90000"/>
                </a:lnSpc>
                <a:spcBef>
                  <a:spcPct val="0"/>
                </a:spcBef>
                <a:spcAft>
                  <a:spcPct val="15000"/>
                </a:spcAft>
                <a:buSzPts val="1000"/>
                <a:buFont typeface="Symbol" panose="05050102010706020507" pitchFamily="18" charset="2"/>
                <a:buChar char=""/>
              </a:pPr>
              <a:r>
                <a:rPr lang="en-US" sz="1100" kern="1200" dirty="0"/>
                <a:t> </a:t>
              </a:r>
              <a:r>
                <a:rPr lang="fr-FR" sz="1100" kern="1200" dirty="0"/>
                <a:t>En complément de la CEAM, </a:t>
              </a:r>
              <a:r>
                <a:rPr lang="fr-FR" sz="1100" b="1" kern="1200" dirty="0"/>
                <a:t>vous devez être couvert en cas de besoin de rapatriement pour maladie ou accident. </a:t>
              </a:r>
              <a:r>
                <a:rPr lang="fr-FR" sz="1100" kern="1200" dirty="0"/>
                <a:t>Renseignez-vous auprès de votre mutuelle, assurance ou assurance bancaire car il est possible que vous soyez déjà couvert pour ces conditions à l’international. Si ce n’est pas le cas, il faudra souscrire à une assurance complémentaire Europe avec les garanties mentionnées précédemment. BSB a signé un partenariat avec Chapka assurances qui est une bonne option mais vous pouvez tout à fait choisir une autre compagnie d'assurance. Avec Chapka, vous bénéficiez de 10% de réduction sur le forfait </a:t>
              </a:r>
              <a:r>
                <a:rPr lang="fr-FR" sz="1100" kern="1200" dirty="0">
                  <a:hlinkClick r:id="rId3"/>
                </a:rPr>
                <a:t>Cap </a:t>
              </a:r>
              <a:r>
                <a:rPr lang="fr-FR" sz="1100" kern="1200" dirty="0" err="1">
                  <a:hlinkClick r:id="rId3"/>
                </a:rPr>
                <a:t>Student</a:t>
              </a:r>
              <a:r>
                <a:rPr lang="fr-FR" sz="1100" kern="1200" dirty="0">
                  <a:hlinkClick r:id="rId3"/>
                </a:rPr>
                <a:t> </a:t>
              </a:r>
              <a:r>
                <a:rPr lang="fr-FR" sz="1100" kern="1200" dirty="0"/>
                <a:t>avec le code BSB10.</a:t>
              </a:r>
            </a:p>
          </p:txBody>
        </p:sp>
      </p:grpSp>
      <p:sp>
        <p:nvSpPr>
          <p:cNvPr id="10" name="ZoneTexte 9">
            <a:extLst>
              <a:ext uri="{FF2B5EF4-FFF2-40B4-BE49-F238E27FC236}">
                <a16:creationId xmlns:a16="http://schemas.microsoft.com/office/drawing/2014/main" id="{1E370809-CAD3-88FA-0F33-F969AA188CD9}"/>
              </a:ext>
            </a:extLst>
          </p:cNvPr>
          <p:cNvSpPr txBox="1"/>
          <p:nvPr/>
        </p:nvSpPr>
        <p:spPr>
          <a:xfrm>
            <a:off x="5256400" y="1830450"/>
            <a:ext cx="673751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Tree>
    <p:extLst>
      <p:ext uri="{BB962C8B-B14F-4D97-AF65-F5344CB8AC3E}">
        <p14:creationId xmlns:p14="http://schemas.microsoft.com/office/powerpoint/2010/main" val="393106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E4ECF2-A2DF-1F77-E1BE-D8D99ADAB42A}"/>
              </a:ext>
            </a:extLst>
          </p:cNvPr>
          <p:cNvPicPr>
            <a:picLocks noChangeAspect="1"/>
          </p:cNvPicPr>
          <p:nvPr/>
        </p:nvPicPr>
        <p:blipFill>
          <a:blip r:embed="rId2"/>
          <a:stretch>
            <a:fillRect/>
          </a:stretch>
        </p:blipFill>
        <p:spPr>
          <a:xfrm>
            <a:off x="695221" y="1073307"/>
            <a:ext cx="5059050" cy="4515581"/>
          </a:xfrm>
          <a:prstGeom prst="rect">
            <a:avLst/>
          </a:prstGeom>
        </p:spPr>
      </p:pic>
      <p:pic>
        <p:nvPicPr>
          <p:cNvPr id="8" name="Image 7">
            <a:extLst>
              <a:ext uri="{FF2B5EF4-FFF2-40B4-BE49-F238E27FC236}">
                <a16:creationId xmlns:a16="http://schemas.microsoft.com/office/drawing/2014/main" id="{5AE7519F-A415-E327-9CA4-5708D5273F5B}"/>
              </a:ext>
            </a:extLst>
          </p:cNvPr>
          <p:cNvPicPr>
            <a:picLocks noChangeAspect="1"/>
          </p:cNvPicPr>
          <p:nvPr/>
        </p:nvPicPr>
        <p:blipFill>
          <a:blip r:embed="rId3"/>
          <a:stretch>
            <a:fillRect/>
          </a:stretch>
        </p:blipFill>
        <p:spPr>
          <a:xfrm>
            <a:off x="6437731" y="1130182"/>
            <a:ext cx="4349729" cy="4597636"/>
          </a:xfrm>
          <a:prstGeom prst="rect">
            <a:avLst/>
          </a:prstGeom>
        </p:spPr>
      </p:pic>
      <p:sp>
        <p:nvSpPr>
          <p:cNvPr id="9" name="Forme libre : forme 8">
            <a:extLst>
              <a:ext uri="{FF2B5EF4-FFF2-40B4-BE49-F238E27FC236}">
                <a16:creationId xmlns:a16="http://schemas.microsoft.com/office/drawing/2014/main" id="{6B62D529-0F74-2875-000C-9AA3FB85A23C}"/>
              </a:ext>
            </a:extLst>
          </p:cNvPr>
          <p:cNvSpPr/>
          <p:nvPr/>
        </p:nvSpPr>
        <p:spPr>
          <a:xfrm>
            <a:off x="3086424" y="379750"/>
            <a:ext cx="5638476" cy="446106"/>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accent2">
              <a:lumMod val="75000"/>
            </a:schemeClr>
          </a:solidFill>
          <a:ln>
            <a:solidFill>
              <a:schemeClr val="accent2">
                <a:lumMod val="75000"/>
              </a:schemeClr>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2400" b="1" dirty="0">
                <a:solidFill>
                  <a:srgbClr val="080808"/>
                </a:solidFill>
              </a:rPr>
              <a:t>Exemple d’assurance complémentaire </a:t>
            </a:r>
            <a:endParaRPr lang="fr-FR" sz="2400" b="1" kern="1200" dirty="0">
              <a:solidFill>
                <a:srgbClr val="080808"/>
              </a:solidFill>
            </a:endParaRPr>
          </a:p>
        </p:txBody>
      </p:sp>
      <mc:AlternateContent xmlns:mc="http://schemas.openxmlformats.org/markup-compatibility/2006" xmlns:p14="http://schemas.microsoft.com/office/powerpoint/2010/main">
        <mc:Choice Requires="p14">
          <p:contentPart p14:bwMode="auto" r:id="rId4">
            <p14:nvContentPartPr>
              <p14:cNvPr id="2" name="Encre 1">
                <a:extLst>
                  <a:ext uri="{FF2B5EF4-FFF2-40B4-BE49-F238E27FC236}">
                    <a16:creationId xmlns:a16="http://schemas.microsoft.com/office/drawing/2014/main" id="{F23618D6-81C7-1277-DC5E-F456B6D28C7B}"/>
                  </a:ext>
                </a:extLst>
              </p14:cNvPr>
              <p14:cNvContentPartPr/>
              <p14:nvPr/>
            </p14:nvContentPartPr>
            <p14:xfrm>
              <a:off x="1047645" y="4416525"/>
              <a:ext cx="904320" cy="360"/>
            </p14:xfrm>
          </p:contentPart>
        </mc:Choice>
        <mc:Fallback xmlns="">
          <p:pic>
            <p:nvPicPr>
              <p:cNvPr id="2" name="Encre 1">
                <a:extLst>
                  <a:ext uri="{FF2B5EF4-FFF2-40B4-BE49-F238E27FC236}">
                    <a16:creationId xmlns:a16="http://schemas.microsoft.com/office/drawing/2014/main" id="{F23618D6-81C7-1277-DC5E-F456B6D28C7B}"/>
                  </a:ext>
                </a:extLst>
              </p:cNvPr>
              <p:cNvPicPr/>
              <p:nvPr/>
            </p:nvPicPr>
            <p:blipFill>
              <a:blip r:embed="rId5"/>
              <a:stretch>
                <a:fillRect/>
              </a:stretch>
            </p:blipFill>
            <p:spPr>
              <a:xfrm>
                <a:off x="1011645" y="4380885"/>
                <a:ext cx="975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B71EC04F-5ABF-9537-BBA6-916F45893066}"/>
                  </a:ext>
                </a:extLst>
              </p14:cNvPr>
              <p14:cNvContentPartPr/>
              <p14:nvPr/>
            </p14:nvContentPartPr>
            <p14:xfrm>
              <a:off x="6800805" y="4082805"/>
              <a:ext cx="770400" cy="360"/>
            </p14:xfrm>
          </p:contentPart>
        </mc:Choice>
        <mc:Fallback xmlns="">
          <p:pic>
            <p:nvPicPr>
              <p:cNvPr id="4" name="Encre 3">
                <a:extLst>
                  <a:ext uri="{FF2B5EF4-FFF2-40B4-BE49-F238E27FC236}">
                    <a16:creationId xmlns:a16="http://schemas.microsoft.com/office/drawing/2014/main" id="{B71EC04F-5ABF-9537-BBA6-916F45893066}"/>
                  </a:ext>
                </a:extLst>
              </p:cNvPr>
              <p:cNvPicPr/>
              <p:nvPr/>
            </p:nvPicPr>
            <p:blipFill>
              <a:blip r:embed="rId7"/>
              <a:stretch>
                <a:fillRect/>
              </a:stretch>
            </p:blipFill>
            <p:spPr>
              <a:xfrm>
                <a:off x="6764805" y="4047165"/>
                <a:ext cx="8420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id="{30F2A79A-7D18-1729-7B16-48E723D66F55}"/>
                  </a:ext>
                </a:extLst>
              </p14:cNvPr>
              <p14:cNvContentPartPr/>
              <p14:nvPr/>
            </p14:nvContentPartPr>
            <p14:xfrm>
              <a:off x="6810165" y="4435245"/>
              <a:ext cx="623880" cy="360"/>
            </p14:xfrm>
          </p:contentPart>
        </mc:Choice>
        <mc:Fallback xmlns="">
          <p:pic>
            <p:nvPicPr>
              <p:cNvPr id="5" name="Encre 4">
                <a:extLst>
                  <a:ext uri="{FF2B5EF4-FFF2-40B4-BE49-F238E27FC236}">
                    <a16:creationId xmlns:a16="http://schemas.microsoft.com/office/drawing/2014/main" id="{30F2A79A-7D18-1729-7B16-48E723D66F55}"/>
                  </a:ext>
                </a:extLst>
              </p:cNvPr>
              <p:cNvPicPr/>
              <p:nvPr/>
            </p:nvPicPr>
            <p:blipFill>
              <a:blip r:embed="rId9"/>
              <a:stretch>
                <a:fillRect/>
              </a:stretch>
            </p:blipFill>
            <p:spPr>
              <a:xfrm>
                <a:off x="6774165" y="4399605"/>
                <a:ext cx="695520" cy="72000"/>
              </a:xfrm>
              <a:prstGeom prst="rect">
                <a:avLst/>
              </a:prstGeom>
            </p:spPr>
          </p:pic>
        </mc:Fallback>
      </mc:AlternateContent>
    </p:spTree>
    <p:extLst>
      <p:ext uri="{BB962C8B-B14F-4D97-AF65-F5344CB8AC3E}">
        <p14:creationId xmlns:p14="http://schemas.microsoft.com/office/powerpoint/2010/main" val="2377872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1DEEC-8BE2-9D53-EA26-6E54E2D0DA2E}"/>
              </a:ext>
            </a:extLst>
          </p:cNvPr>
          <p:cNvSpPr>
            <a:spLocks noGrp="1"/>
          </p:cNvSpPr>
          <p:nvPr>
            <p:ph type="ctrTitle"/>
          </p:nvPr>
        </p:nvSpPr>
        <p:spPr>
          <a:xfrm>
            <a:off x="561180" y="334056"/>
            <a:ext cx="11069889" cy="983068"/>
          </a:xfrm>
        </p:spPr>
        <p:txBody>
          <a:bodyPr>
            <a:normAutofit fontScale="90000"/>
          </a:bodyPr>
          <a:lstStyle/>
          <a:p>
            <a:r>
              <a:rPr lang="fr-FR" sz="3600" dirty="0"/>
              <a:t>2.1 Avant le début de ma mobilité : Test EU </a:t>
            </a:r>
            <a:r>
              <a:rPr lang="fr-FR" sz="3600" dirty="0" err="1"/>
              <a:t>Academy</a:t>
            </a:r>
            <a:endParaRPr lang="fr-FR" dirty="0"/>
          </a:p>
        </p:txBody>
      </p:sp>
      <p:sp>
        <p:nvSpPr>
          <p:cNvPr id="4" name="Espace réservé du contenu 3">
            <a:extLst>
              <a:ext uri="{FF2B5EF4-FFF2-40B4-BE49-F238E27FC236}">
                <a16:creationId xmlns:a16="http://schemas.microsoft.com/office/drawing/2014/main" id="{3AD7BE61-32C1-387C-CBCB-413AEE73EA06}"/>
              </a:ext>
            </a:extLst>
          </p:cNvPr>
          <p:cNvSpPr>
            <a:spLocks noGrp="1"/>
          </p:cNvSpPr>
          <p:nvPr>
            <p:ph sz="quarter" idx="13"/>
          </p:nvPr>
        </p:nvSpPr>
        <p:spPr>
          <a:xfrm>
            <a:off x="561180" y="3797047"/>
            <a:ext cx="11069638" cy="273050"/>
          </a:xfrm>
        </p:spPr>
        <p:txBody>
          <a:bodyPr/>
          <a:lstStyle/>
          <a:p>
            <a:pPr algn="ctr"/>
            <a:r>
              <a:rPr lang="fr-FR" dirty="0"/>
              <a:t>Pensez à vérifier vos SPAMS !</a:t>
            </a:r>
          </a:p>
        </p:txBody>
      </p:sp>
      <p:pic>
        <p:nvPicPr>
          <p:cNvPr id="5" name="Image 4">
            <a:extLst>
              <a:ext uri="{FF2B5EF4-FFF2-40B4-BE49-F238E27FC236}">
                <a16:creationId xmlns:a16="http://schemas.microsoft.com/office/drawing/2014/main" id="{C63E43CF-8032-2382-82AF-7C0C525E8679}"/>
              </a:ext>
            </a:extLst>
          </p:cNvPr>
          <p:cNvPicPr>
            <a:picLocks noChangeAspect="1"/>
          </p:cNvPicPr>
          <p:nvPr/>
        </p:nvPicPr>
        <p:blipFill rotWithShape="1">
          <a:blip r:embed="rId2"/>
          <a:srcRect t="23710"/>
          <a:stretch/>
        </p:blipFill>
        <p:spPr>
          <a:xfrm>
            <a:off x="2794160" y="4253692"/>
            <a:ext cx="6603679" cy="2459141"/>
          </a:xfrm>
          <a:prstGeom prst="rect">
            <a:avLst/>
          </a:prstGeom>
        </p:spPr>
      </p:pic>
      <p:grpSp>
        <p:nvGrpSpPr>
          <p:cNvPr id="6" name="Groupe 5">
            <a:extLst>
              <a:ext uri="{FF2B5EF4-FFF2-40B4-BE49-F238E27FC236}">
                <a16:creationId xmlns:a16="http://schemas.microsoft.com/office/drawing/2014/main" id="{38D41808-97E8-ED8A-056F-776990EAAA50}"/>
              </a:ext>
            </a:extLst>
          </p:cNvPr>
          <p:cNvGrpSpPr/>
          <p:nvPr/>
        </p:nvGrpSpPr>
        <p:grpSpPr>
          <a:xfrm>
            <a:off x="1909011" y="1436006"/>
            <a:ext cx="8630652" cy="2177446"/>
            <a:chOff x="313508" y="1375727"/>
            <a:chExt cx="8516983" cy="1733312"/>
          </a:xfrm>
        </p:grpSpPr>
        <p:sp>
          <p:nvSpPr>
            <p:cNvPr id="7" name="Forme libre : forme 6">
              <a:extLst>
                <a:ext uri="{FF2B5EF4-FFF2-40B4-BE49-F238E27FC236}">
                  <a16:creationId xmlns:a16="http://schemas.microsoft.com/office/drawing/2014/main" id="{3BCC156E-0513-E894-963F-14BD8688DEAE}"/>
                </a:ext>
              </a:extLst>
            </p:cNvPr>
            <p:cNvSpPr/>
            <p:nvPr/>
          </p:nvSpPr>
          <p:spPr>
            <a:xfrm>
              <a:off x="313509" y="1375727"/>
              <a:ext cx="8516982" cy="223568"/>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kern="1200"/>
                <a:t>Test EU </a:t>
              </a:r>
              <a:r>
                <a:rPr lang="fr-FR" sz="1100" kern="1200" err="1"/>
                <a:t>Academy</a:t>
              </a:r>
              <a:endParaRPr lang="fr-FR" sz="1100" kern="1200"/>
            </a:p>
          </p:txBody>
        </p:sp>
        <p:sp>
          <p:nvSpPr>
            <p:cNvPr id="8" name="Forme libre : forme 7">
              <a:extLst>
                <a:ext uri="{FF2B5EF4-FFF2-40B4-BE49-F238E27FC236}">
                  <a16:creationId xmlns:a16="http://schemas.microsoft.com/office/drawing/2014/main" id="{38BBAAC9-9212-2D33-D35F-4F269BAAA6E0}"/>
                </a:ext>
              </a:extLst>
            </p:cNvPr>
            <p:cNvSpPr/>
            <p:nvPr/>
          </p:nvSpPr>
          <p:spPr>
            <a:xfrm>
              <a:off x="313508" y="1599295"/>
              <a:ext cx="8516983" cy="1509744"/>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defTabSz="488950">
                <a:lnSpc>
                  <a:spcPct val="90000"/>
                </a:lnSpc>
                <a:spcBef>
                  <a:spcPct val="0"/>
                </a:spcBef>
                <a:spcAft>
                  <a:spcPct val="15000"/>
                </a:spcAft>
                <a:buSzPts val="1000"/>
                <a:buFont typeface="Symbol" panose="05050102010706020507" pitchFamily="18" charset="2"/>
                <a:buChar char=""/>
              </a:pPr>
              <a:r>
                <a:rPr lang="fr-FR" sz="1100" kern="1200" dirty="0"/>
                <a:t>Vous </a:t>
              </a:r>
              <a:r>
                <a:rPr lang="fr-FR" sz="1100" dirty="0"/>
                <a:t>devez</a:t>
              </a:r>
              <a:r>
                <a:rPr lang="fr-FR" sz="1100" kern="1200" dirty="0"/>
                <a:t> effectuer un Test de langue dans la/les langue(s) de votre mobilité</a:t>
              </a:r>
              <a:r>
                <a:rPr lang="fr-FR" sz="1100" dirty="0"/>
                <a:t> Erasmus</a:t>
              </a:r>
              <a:r>
                <a:rPr lang="fr-FR" sz="1100" kern="1200" dirty="0"/>
                <a:t> : EU </a:t>
              </a:r>
              <a:r>
                <a:rPr lang="fr-FR" sz="1100" kern="1200" dirty="0" err="1"/>
                <a:t>Academy</a:t>
              </a:r>
              <a:endParaRPr lang="fr-FR" sz="1100" kern="1200" dirty="0">
                <a:cs typeface="Calibri" panose="020F0502020204030204"/>
              </a:endParaRP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Ce test est obligatoire</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Vous devez créer un </a:t>
              </a:r>
              <a:r>
                <a:rPr lang="fr-FR" sz="1100" dirty="0">
                  <a:solidFill>
                    <a:srgbClr val="000000"/>
                  </a:solidFill>
                  <a:latin typeface="Calibri" panose="020F0502020204030204" pitchFamily="34" charset="0"/>
                  <a:ea typeface="Calibri" panose="020F0502020204030204" pitchFamily="34" charset="0"/>
                </a:rPr>
                <a:t>compte et un identifiant EU : </a:t>
              </a:r>
              <a:r>
                <a:rPr lang="fr-FR" sz="1100" u="sng" dirty="0">
                  <a:solidFill>
                    <a:srgbClr val="000000"/>
                  </a:solidFill>
                  <a:latin typeface="Calibri" panose="020F0502020204030204" pitchFamily="34" charset="0"/>
                  <a:ea typeface="Calibri" panose="020F0502020204030204" pitchFamily="34" charset="0"/>
                  <a:hlinkClick r:id="rId3"/>
                </a:rPr>
                <a:t>https://academy.europa.eu/courses/welcome-to-the-eu-academy</a:t>
              </a:r>
              <a:r>
                <a:rPr lang="fr-FR" sz="1100" dirty="0"/>
                <a:t> pour passer le test de la langue d’enseignement de votre mobilité </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Cliquer sur « Placement Test » dans la barre de recherche</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err="1"/>
                <a:t>ll</a:t>
              </a:r>
              <a:r>
                <a:rPr lang="fr-FR" sz="1100" dirty="0"/>
                <a:t> faut télécharger une attestation une fois votre test effectué, (en cas de problème faire une capture d’écran) que vous devrez rajouter à votre dossier nominatif Teams</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Cette attestation fait partie des documents requis pour la bourse Erasmus</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Selon votre résultat, vous pourrez avoir accès à des cours </a:t>
              </a:r>
              <a:r>
                <a:rPr lang="fr-FR" sz="1100" dirty="0" err="1"/>
                <a:t>en-ligne</a:t>
              </a:r>
              <a:r>
                <a:rPr lang="fr-FR" sz="1100" dirty="0"/>
                <a:t> vous permettant de vous améliorer</a:t>
              </a:r>
            </a:p>
            <a:p>
              <a:pPr marL="57150" lvl="1" indent="-57150" defTabSz="488950">
                <a:lnSpc>
                  <a:spcPct val="90000"/>
                </a:lnSpc>
                <a:spcBef>
                  <a:spcPct val="0"/>
                </a:spcBef>
                <a:spcAft>
                  <a:spcPct val="15000"/>
                </a:spcAft>
                <a:buSzPts val="1000"/>
                <a:buFont typeface="Symbol" panose="05050102010706020507" pitchFamily="18" charset="2"/>
                <a:buChar char=""/>
              </a:pPr>
              <a:r>
                <a:rPr lang="fr-FR" sz="1100" dirty="0"/>
                <a:t>P</a:t>
              </a:r>
              <a:r>
                <a:rPr lang="fr-FR" sz="1100" dirty="0">
                  <a:solidFill>
                    <a:srgbClr val="000000"/>
                  </a:solidFill>
                  <a:effectLst/>
                  <a:latin typeface="Calibri" panose="020F0502020204030204" pitchFamily="34" charset="0"/>
                  <a:ea typeface="Calibri" panose="020F0502020204030204" pitchFamily="34" charset="0"/>
                </a:rPr>
                <a:t>our plus d’informations, voir document « Tutorial EU </a:t>
              </a:r>
              <a:r>
                <a:rPr lang="fr-FR" sz="1100" dirty="0" err="1">
                  <a:solidFill>
                    <a:srgbClr val="000000"/>
                  </a:solidFill>
                  <a:effectLst/>
                  <a:latin typeface="Calibri" panose="020F0502020204030204" pitchFamily="34" charset="0"/>
                  <a:ea typeface="Calibri" panose="020F0502020204030204" pitchFamily="34" charset="0"/>
                </a:rPr>
                <a:t>Academy</a:t>
              </a:r>
              <a:r>
                <a:rPr lang="fr-FR" sz="1100" dirty="0">
                  <a:solidFill>
                    <a:srgbClr val="000000"/>
                  </a:solidFill>
                  <a:effectLst/>
                  <a:latin typeface="Calibri" panose="020F0502020204030204" pitchFamily="34" charset="0"/>
                  <a:ea typeface="Calibri" panose="020F0502020204030204" pitchFamily="34" charset="0"/>
                </a:rPr>
                <a:t> » dans votre groupe Teams</a:t>
              </a:r>
              <a:endParaRPr lang="fr-FR" sz="1200" dirty="0">
                <a:solidFill>
                  <a:srgbClr val="000000"/>
                </a:solidFill>
                <a:effectLst/>
                <a:latin typeface="Calibri" panose="020F0502020204030204" pitchFamily="34" charset="0"/>
                <a:ea typeface="Calibri" panose="020F0502020204030204" pitchFamily="34" charset="0"/>
              </a:endParaRPr>
            </a:p>
            <a:p>
              <a:endParaRPr lang="fr-FR" sz="1100" dirty="0">
                <a:effectLst/>
                <a:latin typeface="Calibri" panose="020F0502020204030204" pitchFamily="34" charset="0"/>
                <a:ea typeface="Calibri" panose="020F0502020204030204" pitchFamily="34" charset="0"/>
              </a:endParaRPr>
            </a:p>
            <a:p>
              <a:pPr marL="0" lvl="1" algn="l" defTabSz="488950">
                <a:lnSpc>
                  <a:spcPct val="90000"/>
                </a:lnSpc>
                <a:spcBef>
                  <a:spcPct val="0"/>
                </a:spcBef>
                <a:spcAft>
                  <a:spcPct val="15000"/>
                </a:spcAft>
                <a:buSzPts val="1000"/>
              </a:pPr>
              <a:endParaRPr lang="fr-FR" sz="1100" kern="1200" dirty="0"/>
            </a:p>
          </p:txBody>
        </p:sp>
      </p:grpSp>
    </p:spTree>
    <p:extLst>
      <p:ext uri="{BB962C8B-B14F-4D97-AF65-F5344CB8AC3E}">
        <p14:creationId xmlns:p14="http://schemas.microsoft.com/office/powerpoint/2010/main" val="3372634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8012A-632F-C64F-418B-47ADB03074E4}"/>
              </a:ext>
            </a:extLst>
          </p:cNvPr>
          <p:cNvSpPr>
            <a:spLocks noGrp="1"/>
          </p:cNvSpPr>
          <p:nvPr>
            <p:ph type="ctrTitle"/>
          </p:nvPr>
        </p:nvSpPr>
        <p:spPr>
          <a:xfrm>
            <a:off x="498134" y="458227"/>
            <a:ext cx="11069889" cy="491749"/>
          </a:xfrm>
        </p:spPr>
        <p:txBody>
          <a:bodyPr>
            <a:normAutofit fontScale="90000"/>
          </a:bodyPr>
          <a:lstStyle/>
          <a:p>
            <a:r>
              <a:rPr lang="fr-FR" sz="2800" dirty="0"/>
              <a:t>2.1 Avant le début de ma mobilité : RIB</a:t>
            </a:r>
          </a:p>
        </p:txBody>
      </p:sp>
      <p:sp>
        <p:nvSpPr>
          <p:cNvPr id="3" name="Sous-titre 2">
            <a:extLst>
              <a:ext uri="{FF2B5EF4-FFF2-40B4-BE49-F238E27FC236}">
                <a16:creationId xmlns:a16="http://schemas.microsoft.com/office/drawing/2014/main" id="{06ADC176-DE96-12ED-AACC-08F6C0703EB3}"/>
              </a:ext>
            </a:extLst>
          </p:cNvPr>
          <p:cNvSpPr>
            <a:spLocks noGrp="1"/>
          </p:cNvSpPr>
          <p:nvPr>
            <p:ph type="subTitle" idx="1"/>
          </p:nvPr>
        </p:nvSpPr>
        <p:spPr>
          <a:xfrm>
            <a:off x="497881" y="2701584"/>
            <a:ext cx="11069889" cy="1274515"/>
          </a:xfrm>
        </p:spPr>
        <p:txBody>
          <a:bodyPr>
            <a:normAutofit lnSpcReduction="10000"/>
          </a:bodyPr>
          <a:lstStyle/>
          <a:p>
            <a:r>
              <a:rPr lang="en-US" sz="1800" dirty="0"/>
              <a:t>Merci de </a:t>
            </a:r>
            <a:r>
              <a:rPr lang="en-US" dirty="0"/>
              <a:t>nous</a:t>
            </a:r>
            <a:r>
              <a:rPr lang="en-US" sz="1800" dirty="0"/>
              <a:t> </a:t>
            </a:r>
            <a:r>
              <a:rPr lang="en-US" sz="1800" dirty="0" err="1"/>
              <a:t>fournir</a:t>
            </a:r>
            <a:r>
              <a:rPr lang="en-US" sz="1800" dirty="0"/>
              <a:t> </a:t>
            </a:r>
            <a:r>
              <a:rPr lang="en-US" sz="1800" b="1" u="sng" dirty="0" err="1"/>
              <a:t>une</a:t>
            </a:r>
            <a:r>
              <a:rPr lang="en-US" sz="1800" b="1" u="sng" dirty="0"/>
              <a:t> version PDF de </a:t>
            </a:r>
            <a:r>
              <a:rPr lang="en-US" sz="1800" b="1" u="sng" dirty="0" err="1"/>
              <a:t>votre</a:t>
            </a:r>
            <a:r>
              <a:rPr lang="en-US" sz="1800" b="1" u="sng" dirty="0"/>
              <a:t> RIB </a:t>
            </a:r>
            <a:r>
              <a:rPr lang="en-US" sz="1800" dirty="0"/>
              <a:t>(</a:t>
            </a:r>
            <a:r>
              <a:rPr lang="en-US" sz="1800" dirty="0" err="1"/>
              <a:t>voir</a:t>
            </a:r>
            <a:r>
              <a:rPr lang="en-US" sz="1800" dirty="0"/>
              <a:t> </a:t>
            </a:r>
            <a:r>
              <a:rPr lang="en-US" sz="1800" dirty="0" err="1"/>
              <a:t>exemple</a:t>
            </a:r>
            <a:r>
              <a:rPr lang="en-US" sz="1800" dirty="0"/>
              <a:t> ci-dessous, bien </a:t>
            </a:r>
            <a:r>
              <a:rPr lang="en-US" sz="1800" dirty="0" err="1"/>
              <a:t>évidemment</a:t>
            </a:r>
            <a:r>
              <a:rPr lang="en-US" sz="1800" dirty="0"/>
              <a:t> il </a:t>
            </a:r>
            <a:r>
              <a:rPr lang="en-US" sz="1800" dirty="0" err="1"/>
              <a:t>varie</a:t>
            </a:r>
            <a:r>
              <a:rPr lang="en-US" sz="1800" dirty="0"/>
              <a:t> </a:t>
            </a:r>
            <a:r>
              <a:rPr lang="en-US" sz="1800" dirty="0" err="1"/>
              <a:t>selon</a:t>
            </a:r>
            <a:r>
              <a:rPr lang="en-US" sz="1800" dirty="0"/>
              <a:t> les </a:t>
            </a:r>
            <a:r>
              <a:rPr lang="en-US" sz="1800" dirty="0" err="1"/>
              <a:t>banques</a:t>
            </a:r>
            <a:r>
              <a:rPr lang="en-US" sz="1800" dirty="0"/>
              <a:t>) : </a:t>
            </a:r>
          </a:p>
          <a:p>
            <a:r>
              <a:rPr lang="en-US" dirty="0"/>
              <a:t>Pas de photo</a:t>
            </a:r>
            <a:endParaRPr lang="en-US" sz="1800" dirty="0"/>
          </a:p>
          <a:p>
            <a:r>
              <a:rPr lang="en-US" sz="1800" dirty="0"/>
              <a:t>Pas de </a:t>
            </a:r>
            <a:r>
              <a:rPr lang="en-US" sz="1800" dirty="0" err="1"/>
              <a:t>fichier</a:t>
            </a:r>
            <a:r>
              <a:rPr lang="en-US" sz="1800" dirty="0"/>
              <a:t> Word, OneNote, …</a:t>
            </a:r>
          </a:p>
        </p:txBody>
      </p:sp>
      <p:sp>
        <p:nvSpPr>
          <p:cNvPr id="9" name="Forme libre : forme 8">
            <a:extLst>
              <a:ext uri="{FF2B5EF4-FFF2-40B4-BE49-F238E27FC236}">
                <a16:creationId xmlns:a16="http://schemas.microsoft.com/office/drawing/2014/main" id="{B610AB9D-3AEA-2B25-61E4-45AA4F594C0E}"/>
              </a:ext>
            </a:extLst>
          </p:cNvPr>
          <p:cNvSpPr/>
          <p:nvPr/>
        </p:nvSpPr>
        <p:spPr>
          <a:xfrm>
            <a:off x="5112386" y="1845736"/>
            <a:ext cx="1611055" cy="284134"/>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tx2">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fr-FR" sz="1100" b="1" kern="1200" dirty="0"/>
              <a:t>RIB</a:t>
            </a:r>
          </a:p>
        </p:txBody>
      </p:sp>
      <p:sp>
        <p:nvSpPr>
          <p:cNvPr id="10" name="Forme libre : forme 9">
            <a:extLst>
              <a:ext uri="{FF2B5EF4-FFF2-40B4-BE49-F238E27FC236}">
                <a16:creationId xmlns:a16="http://schemas.microsoft.com/office/drawing/2014/main" id="{27800A55-B742-1646-2A9D-D608865223F4}"/>
              </a:ext>
            </a:extLst>
          </p:cNvPr>
          <p:cNvSpPr/>
          <p:nvPr/>
        </p:nvSpPr>
        <p:spPr>
          <a:xfrm>
            <a:off x="5112386" y="2129870"/>
            <a:ext cx="1611055" cy="353445"/>
          </a:xfrm>
          <a:custGeom>
            <a:avLst/>
            <a:gdLst>
              <a:gd name="connsiteX0" fmla="*/ 0 w 1611055"/>
              <a:gd name="connsiteY0" fmla="*/ 0 h 1615209"/>
              <a:gd name="connsiteX1" fmla="*/ 1611055 w 1611055"/>
              <a:gd name="connsiteY1" fmla="*/ 0 h 1615209"/>
              <a:gd name="connsiteX2" fmla="*/ 1611055 w 1611055"/>
              <a:gd name="connsiteY2" fmla="*/ 1615209 h 1615209"/>
              <a:gd name="connsiteX3" fmla="*/ 0 w 1611055"/>
              <a:gd name="connsiteY3" fmla="*/ 1615209 h 1615209"/>
              <a:gd name="connsiteX4" fmla="*/ 0 w 1611055"/>
              <a:gd name="connsiteY4" fmla="*/ 0 h 161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1615209">
                <a:moveTo>
                  <a:pt x="0" y="0"/>
                </a:moveTo>
                <a:lnTo>
                  <a:pt x="1611055" y="0"/>
                </a:lnTo>
                <a:lnTo>
                  <a:pt x="1611055" y="1615209"/>
                </a:lnTo>
                <a:lnTo>
                  <a:pt x="0" y="1615209"/>
                </a:lnTo>
                <a:lnTo>
                  <a:pt x="0" y="0"/>
                </a:lnTo>
                <a:close/>
              </a:path>
            </a:pathLst>
          </a:custGeom>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fr-FR" sz="1100" kern="1200" dirty="0"/>
              <a:t>Un RIB en format PDF</a:t>
            </a:r>
          </a:p>
          <a:p>
            <a:pPr marL="57150" lvl="1" indent="-57150" algn="l" defTabSz="488950">
              <a:lnSpc>
                <a:spcPct val="90000"/>
              </a:lnSpc>
              <a:spcBef>
                <a:spcPct val="0"/>
              </a:spcBef>
              <a:spcAft>
                <a:spcPct val="15000"/>
              </a:spcAft>
              <a:buChar char="•"/>
            </a:pPr>
            <a:endParaRPr lang="fr-FR" sz="1100" kern="1200" dirty="0"/>
          </a:p>
        </p:txBody>
      </p:sp>
      <p:pic>
        <p:nvPicPr>
          <p:cNvPr id="11" name="Image 10">
            <a:extLst>
              <a:ext uri="{FF2B5EF4-FFF2-40B4-BE49-F238E27FC236}">
                <a16:creationId xmlns:a16="http://schemas.microsoft.com/office/drawing/2014/main" id="{8EB7DC06-8D97-77E6-ED92-8350E6645175}"/>
              </a:ext>
            </a:extLst>
          </p:cNvPr>
          <p:cNvPicPr>
            <a:picLocks noChangeAspect="1"/>
          </p:cNvPicPr>
          <p:nvPr/>
        </p:nvPicPr>
        <p:blipFill>
          <a:blip r:embed="rId2"/>
          <a:stretch>
            <a:fillRect/>
          </a:stretch>
        </p:blipFill>
        <p:spPr>
          <a:xfrm>
            <a:off x="2967579" y="4112926"/>
            <a:ext cx="6256842" cy="2462050"/>
          </a:xfrm>
          <a:prstGeom prst="rect">
            <a:avLst/>
          </a:prstGeom>
        </p:spPr>
      </p:pic>
      <p:sp>
        <p:nvSpPr>
          <p:cNvPr id="7" name="ZoneTexte 6">
            <a:extLst>
              <a:ext uri="{FF2B5EF4-FFF2-40B4-BE49-F238E27FC236}">
                <a16:creationId xmlns:a16="http://schemas.microsoft.com/office/drawing/2014/main" id="{3CAE6026-00E1-42B9-E047-486F529ADBCC}"/>
              </a:ext>
            </a:extLst>
          </p:cNvPr>
          <p:cNvSpPr txBox="1"/>
          <p:nvPr/>
        </p:nvSpPr>
        <p:spPr>
          <a:xfrm>
            <a:off x="1985035" y="1134436"/>
            <a:ext cx="822193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Tree>
    <p:extLst>
      <p:ext uri="{BB962C8B-B14F-4D97-AF65-F5344CB8AC3E}">
        <p14:creationId xmlns:p14="http://schemas.microsoft.com/office/powerpoint/2010/main" val="1702707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ECA94-389D-D52A-1356-BE30D50A48A1}"/>
              </a:ext>
            </a:extLst>
          </p:cNvPr>
          <p:cNvSpPr>
            <a:spLocks noGrp="1"/>
          </p:cNvSpPr>
          <p:nvPr>
            <p:ph type="ctrTitle"/>
          </p:nvPr>
        </p:nvSpPr>
        <p:spPr>
          <a:xfrm>
            <a:off x="498134" y="458227"/>
            <a:ext cx="11069889" cy="610285"/>
          </a:xfrm>
        </p:spPr>
        <p:txBody>
          <a:bodyPr>
            <a:normAutofit/>
          </a:bodyPr>
          <a:lstStyle/>
          <a:p>
            <a:r>
              <a:rPr lang="fr-FR" sz="2800" dirty="0"/>
              <a:t>2.1 Avant le début de ma mobilité : </a:t>
            </a:r>
            <a:r>
              <a:rPr lang="fr-FR" sz="2800" dirty="0" err="1"/>
              <a:t>Arrival</a:t>
            </a:r>
            <a:r>
              <a:rPr lang="fr-FR" sz="2800" dirty="0"/>
              <a:t> </a:t>
            </a:r>
            <a:r>
              <a:rPr lang="fr-FR" sz="2800"/>
              <a:t>Certificate</a:t>
            </a:r>
            <a:endParaRPr lang="fr-FR" sz="2800" dirty="0"/>
          </a:p>
        </p:txBody>
      </p:sp>
      <p:sp>
        <p:nvSpPr>
          <p:cNvPr id="3" name="Sous-titre 2">
            <a:extLst>
              <a:ext uri="{FF2B5EF4-FFF2-40B4-BE49-F238E27FC236}">
                <a16:creationId xmlns:a16="http://schemas.microsoft.com/office/drawing/2014/main" id="{529DBEF7-C74F-3858-44FC-F649F6E80DBA}"/>
              </a:ext>
            </a:extLst>
          </p:cNvPr>
          <p:cNvSpPr>
            <a:spLocks noGrp="1"/>
          </p:cNvSpPr>
          <p:nvPr>
            <p:ph type="subTitle" idx="1"/>
          </p:nvPr>
        </p:nvSpPr>
        <p:spPr>
          <a:xfrm>
            <a:off x="498134" y="1311965"/>
            <a:ext cx="6157108" cy="4033801"/>
          </a:xfrm>
        </p:spPr>
        <p:txBody>
          <a:bodyPr>
            <a:normAutofit/>
          </a:bodyPr>
          <a:lstStyle/>
          <a:p>
            <a:pPr marL="0" indent="0">
              <a:buNone/>
            </a:pPr>
            <a:endParaRPr lang="fr-FR" sz="1200" dirty="0"/>
          </a:p>
          <a:p>
            <a:pPr algn="just"/>
            <a:r>
              <a:rPr lang="fr-FR" sz="1200" dirty="0"/>
              <a:t>A votre arrivée, il faudra déposer dans votre dossier nominatif Teams l’attestation d’arrivée.</a:t>
            </a:r>
          </a:p>
          <a:p>
            <a:r>
              <a:rPr lang="fr-FR" sz="1200" dirty="0"/>
              <a:t>Ce document doit être complété, tamponné et signé par le partenaire avec les informations suivantes : </a:t>
            </a:r>
          </a:p>
          <a:p>
            <a:pPr marL="285750" indent="-285750">
              <a:buFontTx/>
              <a:buChar char="-"/>
            </a:pPr>
            <a:r>
              <a:rPr lang="fr-FR" sz="1200" b="1" dirty="0"/>
              <a:t>Arrival Date </a:t>
            </a:r>
            <a:r>
              <a:rPr lang="fr-FR" sz="1200" dirty="0">
                <a:sym typeface="Wingdings" panose="05000000000000000000" pitchFamily="2" charset="2"/>
              </a:rPr>
              <a:t> 1er jour de la journée d’intégration ou 1er jour des cours. </a:t>
            </a:r>
            <a:r>
              <a:rPr lang="fr-FR" sz="1200" b="1" dirty="0">
                <a:sym typeface="Wingdings" panose="05000000000000000000" pitchFamily="2" charset="2"/>
              </a:rPr>
              <a:t>Ce n’est pas votre jour d’arrivée dans le pays !</a:t>
            </a:r>
          </a:p>
          <a:p>
            <a:pPr marL="285750" indent="-285750">
              <a:buFontTx/>
              <a:buChar char="-"/>
            </a:pPr>
            <a:r>
              <a:rPr lang="fr-FR" sz="1200" b="1" dirty="0" err="1">
                <a:sym typeface="Wingdings" panose="05000000000000000000" pitchFamily="2" charset="2"/>
              </a:rPr>
              <a:t>Estimated</a:t>
            </a:r>
            <a:r>
              <a:rPr lang="fr-FR" sz="1200" b="1" dirty="0">
                <a:sym typeface="Wingdings" panose="05000000000000000000" pitchFamily="2" charset="2"/>
              </a:rPr>
              <a:t> </a:t>
            </a:r>
            <a:r>
              <a:rPr lang="fr-FR" sz="1200" b="1" dirty="0" err="1">
                <a:sym typeface="Wingdings" panose="05000000000000000000" pitchFamily="2" charset="2"/>
              </a:rPr>
              <a:t>mobility</a:t>
            </a:r>
            <a:r>
              <a:rPr lang="fr-FR" sz="1200" b="1" dirty="0">
                <a:sym typeface="Wingdings" panose="05000000000000000000" pitchFamily="2" charset="2"/>
              </a:rPr>
              <a:t> </a:t>
            </a:r>
            <a:r>
              <a:rPr lang="fr-FR" sz="1200" b="1" dirty="0" err="1">
                <a:sym typeface="Wingdings" panose="05000000000000000000" pitchFamily="2" charset="2"/>
              </a:rPr>
              <a:t>ending</a:t>
            </a:r>
            <a:r>
              <a:rPr lang="fr-FR" sz="1200" b="1" dirty="0">
                <a:sym typeface="Wingdings" panose="05000000000000000000" pitchFamily="2" charset="2"/>
              </a:rPr>
              <a:t> date </a:t>
            </a:r>
            <a:r>
              <a:rPr lang="fr-FR" sz="1200" dirty="0">
                <a:sym typeface="Wingdings" panose="05000000000000000000" pitchFamily="2" charset="2"/>
              </a:rPr>
              <a:t> Date de fin de mobilité estimée (examens inclus)</a:t>
            </a:r>
          </a:p>
          <a:p>
            <a:pPr marL="285750" indent="-285750">
              <a:buFontTx/>
              <a:buChar char="-"/>
            </a:pPr>
            <a:r>
              <a:rPr lang="fr-FR" sz="1200" dirty="0">
                <a:sym typeface="Wingdings" panose="05000000000000000000" pitchFamily="2" charset="2"/>
              </a:rPr>
              <a:t>Date de signature  </a:t>
            </a:r>
            <a:r>
              <a:rPr lang="fr-FR" sz="1200" b="1" dirty="0">
                <a:sym typeface="Wingdings" panose="05000000000000000000" pitchFamily="2" charset="2"/>
              </a:rPr>
              <a:t>Toute attestation antidatée ne sera pas acceptée ! </a:t>
            </a:r>
          </a:p>
          <a:p>
            <a:r>
              <a:rPr lang="fr-FR" sz="1200" dirty="0">
                <a:sym typeface="Wingdings" panose="05000000000000000000" pitchFamily="2" charset="2"/>
              </a:rPr>
              <a:t>Vous ne pouvez envoyer un document avec une date d’arrivée </a:t>
            </a:r>
            <a:r>
              <a:rPr lang="en-US" sz="1200" dirty="0"/>
              <a:t>12/01/2024</a:t>
            </a:r>
            <a:r>
              <a:rPr lang="fr-FR" sz="1200" dirty="0">
                <a:sym typeface="Wingdings" panose="05000000000000000000" pitchFamily="2" charset="2"/>
              </a:rPr>
              <a:t> après la date de signature </a:t>
            </a:r>
            <a:r>
              <a:rPr lang="en-US" sz="1200" dirty="0"/>
              <a:t>11/01/2024</a:t>
            </a:r>
            <a:endParaRPr lang="fr-FR" sz="1200" dirty="0">
              <a:sym typeface="Wingdings" panose="05000000000000000000" pitchFamily="2" charset="2"/>
            </a:endParaRPr>
          </a:p>
          <a:p>
            <a:pPr marL="0" indent="0">
              <a:buNone/>
            </a:pPr>
            <a:r>
              <a:rPr lang="fr-FR" sz="1200" dirty="0">
                <a:sym typeface="Wingdings" panose="05000000000000000000" pitchFamily="2" charset="2"/>
              </a:rPr>
              <a:t>.</a:t>
            </a:r>
          </a:p>
          <a:p>
            <a:pPr marL="0" indent="0">
              <a:buNone/>
            </a:pPr>
            <a:endParaRPr lang="fr-FR" dirty="0"/>
          </a:p>
        </p:txBody>
      </p:sp>
      <p:pic>
        <p:nvPicPr>
          <p:cNvPr id="5" name="Image 4">
            <a:extLst>
              <a:ext uri="{FF2B5EF4-FFF2-40B4-BE49-F238E27FC236}">
                <a16:creationId xmlns:a16="http://schemas.microsoft.com/office/drawing/2014/main" id="{2E3B298F-296B-177E-11C0-55443A986C1E}"/>
              </a:ext>
            </a:extLst>
          </p:cNvPr>
          <p:cNvPicPr>
            <a:picLocks noChangeAspect="1"/>
          </p:cNvPicPr>
          <p:nvPr/>
        </p:nvPicPr>
        <p:blipFill rotWithShape="1">
          <a:blip r:embed="rId2"/>
          <a:srcRect l="11124" t="3662" r="9694" b="1792"/>
          <a:stretch/>
        </p:blipFill>
        <p:spPr>
          <a:xfrm>
            <a:off x="6860287" y="1202245"/>
            <a:ext cx="4494532" cy="5053138"/>
          </a:xfrm>
          <a:prstGeom prst="rect">
            <a:avLst/>
          </a:prstGeom>
        </p:spPr>
      </p:pic>
      <p:sp>
        <p:nvSpPr>
          <p:cNvPr id="6" name="ZoneTexte 5">
            <a:extLst>
              <a:ext uri="{FF2B5EF4-FFF2-40B4-BE49-F238E27FC236}">
                <a16:creationId xmlns:a16="http://schemas.microsoft.com/office/drawing/2014/main" id="{F89ABBDC-610E-3835-BBF9-F53864EB2F6A}"/>
              </a:ext>
            </a:extLst>
          </p:cNvPr>
          <p:cNvSpPr txBox="1"/>
          <p:nvPr/>
        </p:nvSpPr>
        <p:spPr>
          <a:xfrm>
            <a:off x="2293031" y="4607058"/>
            <a:ext cx="4005345" cy="830997"/>
          </a:xfrm>
          <a:prstGeom prst="rect">
            <a:avLst/>
          </a:prstGeom>
          <a:noFill/>
        </p:spPr>
        <p:txBody>
          <a:bodyPr wrap="square" rtlCol="0">
            <a:spAutoFit/>
          </a:bodyPr>
          <a:lstStyle/>
          <a:p>
            <a:pPr algn="just"/>
            <a:r>
              <a:rPr lang="en-US" sz="1600" b="1" dirty="0"/>
              <a:t>Me notifier via Teams que le document </a:t>
            </a:r>
            <a:r>
              <a:rPr lang="en-US" sz="1600" b="1" dirty="0" err="1"/>
              <a:t>est</a:t>
            </a:r>
            <a:r>
              <a:rPr lang="en-US" sz="1600" b="1" dirty="0"/>
              <a:t> </a:t>
            </a:r>
            <a:r>
              <a:rPr lang="en-US" sz="1600" b="1" dirty="0" err="1"/>
              <a:t>deposé</a:t>
            </a:r>
            <a:r>
              <a:rPr lang="en-US" sz="1600" b="1" dirty="0"/>
              <a:t> ! </a:t>
            </a:r>
            <a:r>
              <a:rPr lang="en-US" sz="1600" b="1" dirty="0" err="1"/>
              <a:t>Sinon</a:t>
            </a:r>
            <a:r>
              <a:rPr lang="en-US" sz="1600" b="1" dirty="0"/>
              <a:t> le </a:t>
            </a:r>
            <a:r>
              <a:rPr lang="en-US" sz="1600" b="1" dirty="0" err="1"/>
              <a:t>versement</a:t>
            </a:r>
            <a:r>
              <a:rPr lang="en-US" sz="1600" b="1" dirty="0"/>
              <a:t> de la bourse ne </a:t>
            </a:r>
            <a:r>
              <a:rPr lang="en-US" sz="1600" b="1" dirty="0" err="1"/>
              <a:t>pourra</a:t>
            </a:r>
            <a:r>
              <a:rPr lang="en-US" sz="1600" b="1" dirty="0"/>
              <a:t> pas </a:t>
            </a:r>
            <a:r>
              <a:rPr lang="en-US" sz="1600" b="1" dirty="0" err="1"/>
              <a:t>être</a:t>
            </a:r>
            <a:r>
              <a:rPr lang="en-US" sz="1600" b="1" dirty="0"/>
              <a:t> </a:t>
            </a:r>
            <a:r>
              <a:rPr lang="en-US" sz="1600" b="1" dirty="0" err="1"/>
              <a:t>déclenché</a:t>
            </a:r>
            <a:r>
              <a:rPr lang="en-US" sz="1600" b="1" dirty="0"/>
              <a:t> ! </a:t>
            </a:r>
            <a:endParaRPr lang="fr-FR" sz="1600" b="1" dirty="0"/>
          </a:p>
        </p:txBody>
      </p:sp>
      <p:pic>
        <p:nvPicPr>
          <p:cNvPr id="7" name="Graphique 6" descr="Avertissement avec un remplissage uni">
            <a:extLst>
              <a:ext uri="{FF2B5EF4-FFF2-40B4-BE49-F238E27FC236}">
                <a16:creationId xmlns:a16="http://schemas.microsoft.com/office/drawing/2014/main" id="{780E918C-59C9-86D4-7386-897DA60643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6341" y="4792732"/>
            <a:ext cx="459648" cy="459648"/>
          </a:xfrm>
          <a:prstGeom prst="rect">
            <a:avLst/>
          </a:prstGeom>
        </p:spPr>
      </p:pic>
    </p:spTree>
    <p:extLst>
      <p:ext uri="{BB962C8B-B14F-4D97-AF65-F5344CB8AC3E}">
        <p14:creationId xmlns:p14="http://schemas.microsoft.com/office/powerpoint/2010/main" val="3805236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0DE9DD-FCFC-4D4D-B015-B8B1B48E979F}"/>
              </a:ext>
            </a:extLst>
          </p:cNvPr>
          <p:cNvSpPr>
            <a:spLocks noGrp="1"/>
          </p:cNvSpPr>
          <p:nvPr>
            <p:ph type="ctrTitle"/>
          </p:nvPr>
        </p:nvSpPr>
        <p:spPr/>
        <p:txBody>
          <a:bodyPr>
            <a:normAutofit fontScale="90000"/>
          </a:bodyPr>
          <a:lstStyle/>
          <a:p>
            <a:r>
              <a:rPr lang="fr-FR" dirty="0"/>
              <a:t>Quels documents dois-je fournir pour avoir les </a:t>
            </a:r>
            <a:br>
              <a:rPr lang="fr-FR" dirty="0"/>
            </a:br>
            <a:r>
              <a:rPr lang="fr-FR" dirty="0"/>
              <a:t>20% ? </a:t>
            </a:r>
          </a:p>
        </p:txBody>
      </p:sp>
      <p:sp>
        <p:nvSpPr>
          <p:cNvPr id="2" name="Forme libre : forme 1">
            <a:extLst>
              <a:ext uri="{FF2B5EF4-FFF2-40B4-BE49-F238E27FC236}">
                <a16:creationId xmlns:a16="http://schemas.microsoft.com/office/drawing/2014/main" id="{4A1DB0A9-FC93-EF40-D8BC-123939BE0874}"/>
              </a:ext>
            </a:extLst>
          </p:cNvPr>
          <p:cNvSpPr/>
          <p:nvPr/>
        </p:nvSpPr>
        <p:spPr>
          <a:xfrm>
            <a:off x="3577590" y="2217752"/>
            <a:ext cx="3379263" cy="580133"/>
          </a:xfrm>
          <a:custGeom>
            <a:avLst/>
            <a:gdLst>
              <a:gd name="connsiteX0" fmla="*/ 0 w 2752802"/>
              <a:gd name="connsiteY0" fmla="*/ 58013 h 580133"/>
              <a:gd name="connsiteX1" fmla="*/ 58013 w 2752802"/>
              <a:gd name="connsiteY1" fmla="*/ 0 h 580133"/>
              <a:gd name="connsiteX2" fmla="*/ 2694789 w 2752802"/>
              <a:gd name="connsiteY2" fmla="*/ 0 h 580133"/>
              <a:gd name="connsiteX3" fmla="*/ 2752802 w 2752802"/>
              <a:gd name="connsiteY3" fmla="*/ 58013 h 580133"/>
              <a:gd name="connsiteX4" fmla="*/ 2752802 w 2752802"/>
              <a:gd name="connsiteY4" fmla="*/ 522120 h 580133"/>
              <a:gd name="connsiteX5" fmla="*/ 2694789 w 2752802"/>
              <a:gd name="connsiteY5" fmla="*/ 580133 h 580133"/>
              <a:gd name="connsiteX6" fmla="*/ 58013 w 2752802"/>
              <a:gd name="connsiteY6" fmla="*/ 580133 h 580133"/>
              <a:gd name="connsiteX7" fmla="*/ 0 w 2752802"/>
              <a:gd name="connsiteY7" fmla="*/ 522120 h 580133"/>
              <a:gd name="connsiteX8" fmla="*/ 0 w 2752802"/>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2802" h="580133">
                <a:moveTo>
                  <a:pt x="0" y="58013"/>
                </a:moveTo>
                <a:cubicBezTo>
                  <a:pt x="0" y="25973"/>
                  <a:pt x="25973" y="0"/>
                  <a:pt x="58013" y="0"/>
                </a:cubicBezTo>
                <a:lnTo>
                  <a:pt x="2694789" y="0"/>
                </a:lnTo>
                <a:cubicBezTo>
                  <a:pt x="2726829" y="0"/>
                  <a:pt x="2752802" y="25973"/>
                  <a:pt x="2752802" y="58013"/>
                </a:cubicBezTo>
                <a:lnTo>
                  <a:pt x="2752802" y="522120"/>
                </a:lnTo>
                <a:cubicBezTo>
                  <a:pt x="2752802" y="554160"/>
                  <a:pt x="2726829" y="580133"/>
                  <a:pt x="2694789" y="580133"/>
                </a:cubicBezTo>
                <a:lnTo>
                  <a:pt x="58013" y="580133"/>
                </a:lnTo>
                <a:cubicBezTo>
                  <a:pt x="25973" y="580133"/>
                  <a:pt x="0" y="554160"/>
                  <a:pt x="0" y="522120"/>
                </a:cubicBezTo>
                <a:lnTo>
                  <a:pt x="0" y="58013"/>
                </a:lnTo>
                <a:close/>
              </a:path>
            </a:pathLst>
          </a:custGeom>
          <a:solidFill>
            <a:schemeClr val="accent2">
              <a:lumMod val="75000"/>
            </a:schemeClr>
          </a:solidFill>
          <a:ln>
            <a:solidFill>
              <a:schemeClr val="accent2">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7792" tIns="67792" rIns="67792" bIns="67792" numCol="1" spcCol="1270" anchor="ctr" anchorCtr="0">
            <a:noAutofit/>
          </a:bodyPr>
          <a:lstStyle/>
          <a:p>
            <a:pPr marL="0" lvl="0" indent="0" algn="ctr" defTabSz="1778000">
              <a:lnSpc>
                <a:spcPct val="90000"/>
              </a:lnSpc>
              <a:spcBef>
                <a:spcPct val="0"/>
              </a:spcBef>
              <a:spcAft>
                <a:spcPct val="35000"/>
              </a:spcAft>
              <a:buNone/>
            </a:pPr>
            <a:r>
              <a:rPr lang="fr-FR" sz="4000" b="1" kern="1200" dirty="0"/>
              <a:t>Départ</a:t>
            </a:r>
          </a:p>
        </p:txBody>
      </p:sp>
      <p:sp>
        <p:nvSpPr>
          <p:cNvPr id="7" name="Flèche : droite 6">
            <a:extLst>
              <a:ext uri="{FF2B5EF4-FFF2-40B4-BE49-F238E27FC236}">
                <a16:creationId xmlns:a16="http://schemas.microsoft.com/office/drawing/2014/main" id="{BA8476F6-1499-EEEA-1670-D004D7CA9E14}"/>
              </a:ext>
            </a:extLst>
          </p:cNvPr>
          <p:cNvSpPr/>
          <p:nvPr/>
        </p:nvSpPr>
        <p:spPr>
          <a:xfrm rot="5400000">
            <a:off x="5105202" y="2895467"/>
            <a:ext cx="324038" cy="219502"/>
          </a:xfrm>
          <a:prstGeom prst="rightArrow">
            <a:avLst>
              <a:gd name="adj1" fmla="val 66700"/>
              <a:gd name="adj2" fmla="val 50000"/>
            </a:avLst>
          </a:prstGeom>
          <a:solidFill>
            <a:schemeClr val="accent2">
              <a:lumMod val="20000"/>
              <a:lumOff val="80000"/>
            </a:schemeClr>
          </a:solidFill>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fr-FR"/>
          </a:p>
        </p:txBody>
      </p:sp>
      <p:sp>
        <p:nvSpPr>
          <p:cNvPr id="9" name="Forme libre : forme 8">
            <a:extLst>
              <a:ext uri="{FF2B5EF4-FFF2-40B4-BE49-F238E27FC236}">
                <a16:creationId xmlns:a16="http://schemas.microsoft.com/office/drawing/2014/main" id="{241BD4EC-EF99-3CB2-897A-C2DC83688107}"/>
              </a:ext>
            </a:extLst>
          </p:cNvPr>
          <p:cNvSpPr/>
          <p:nvPr/>
        </p:nvSpPr>
        <p:spPr>
          <a:xfrm>
            <a:off x="3706172" y="3250811"/>
            <a:ext cx="3122097" cy="1084047"/>
          </a:xfrm>
          <a:custGeom>
            <a:avLst/>
            <a:gdLst>
              <a:gd name="connsiteX0" fmla="*/ 0 w 2751944"/>
              <a:gd name="connsiteY0" fmla="*/ 134745 h 1347452"/>
              <a:gd name="connsiteX1" fmla="*/ 134745 w 2751944"/>
              <a:gd name="connsiteY1" fmla="*/ 0 h 1347452"/>
              <a:gd name="connsiteX2" fmla="*/ 2617199 w 2751944"/>
              <a:gd name="connsiteY2" fmla="*/ 0 h 1347452"/>
              <a:gd name="connsiteX3" fmla="*/ 2751944 w 2751944"/>
              <a:gd name="connsiteY3" fmla="*/ 134745 h 1347452"/>
              <a:gd name="connsiteX4" fmla="*/ 2751944 w 2751944"/>
              <a:gd name="connsiteY4" fmla="*/ 1212707 h 1347452"/>
              <a:gd name="connsiteX5" fmla="*/ 2617199 w 2751944"/>
              <a:gd name="connsiteY5" fmla="*/ 1347452 h 1347452"/>
              <a:gd name="connsiteX6" fmla="*/ 134745 w 2751944"/>
              <a:gd name="connsiteY6" fmla="*/ 1347452 h 1347452"/>
              <a:gd name="connsiteX7" fmla="*/ 0 w 2751944"/>
              <a:gd name="connsiteY7" fmla="*/ 1212707 h 1347452"/>
              <a:gd name="connsiteX8" fmla="*/ 0 w 2751944"/>
              <a:gd name="connsiteY8" fmla="*/ 134745 h 13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944" h="1347452">
                <a:moveTo>
                  <a:pt x="0" y="134745"/>
                </a:moveTo>
                <a:cubicBezTo>
                  <a:pt x="0" y="60327"/>
                  <a:pt x="60327" y="0"/>
                  <a:pt x="134745" y="0"/>
                </a:cubicBezTo>
                <a:lnTo>
                  <a:pt x="2617199" y="0"/>
                </a:lnTo>
                <a:cubicBezTo>
                  <a:pt x="2691617" y="0"/>
                  <a:pt x="2751944" y="60327"/>
                  <a:pt x="2751944" y="134745"/>
                </a:cubicBezTo>
                <a:lnTo>
                  <a:pt x="2751944" y="1212707"/>
                </a:lnTo>
                <a:cubicBezTo>
                  <a:pt x="2751944" y="1287125"/>
                  <a:pt x="2691617" y="1347452"/>
                  <a:pt x="2617199" y="1347452"/>
                </a:cubicBezTo>
                <a:lnTo>
                  <a:pt x="134745" y="1347452"/>
                </a:lnTo>
                <a:cubicBezTo>
                  <a:pt x="60327" y="1347452"/>
                  <a:pt x="0" y="1287125"/>
                  <a:pt x="0" y="1212707"/>
                </a:cubicBezTo>
                <a:lnTo>
                  <a:pt x="0" y="134745"/>
                </a:lnTo>
                <a:close/>
              </a:path>
            </a:pathLst>
          </a:custGeom>
          <a:solidFill>
            <a:schemeClr val="accent2">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1056" tIns="61056" rIns="61056" bIns="61056" numCol="1" spcCol="1270" anchor="ctr" anchorCtr="0">
            <a:noAutofit/>
          </a:bodyPr>
          <a:lstStyle/>
          <a:p>
            <a:pPr marL="0" lvl="0" indent="0" algn="ctr" defTabSz="755650">
              <a:lnSpc>
                <a:spcPct val="90000"/>
              </a:lnSpc>
              <a:spcBef>
                <a:spcPct val="0"/>
              </a:spcBef>
              <a:spcAft>
                <a:spcPct val="35000"/>
              </a:spcAft>
              <a:buNone/>
            </a:pPr>
            <a:r>
              <a:rPr lang="fr-FR" sz="1700" dirty="0"/>
              <a:t>Attestation de présence (Attendance </a:t>
            </a:r>
            <a:r>
              <a:rPr lang="fr-FR" sz="1700" dirty="0" err="1"/>
              <a:t>Certificate</a:t>
            </a:r>
            <a:r>
              <a:rPr lang="fr-FR" sz="1700" dirty="0"/>
              <a:t>)</a:t>
            </a:r>
          </a:p>
        </p:txBody>
      </p:sp>
      <p:sp>
        <p:nvSpPr>
          <p:cNvPr id="10" name="Forme libre : forme 9">
            <a:extLst>
              <a:ext uri="{FF2B5EF4-FFF2-40B4-BE49-F238E27FC236}">
                <a16:creationId xmlns:a16="http://schemas.microsoft.com/office/drawing/2014/main" id="{2B297A84-1667-BEE0-A701-9E6DC062A563}"/>
              </a:ext>
            </a:extLst>
          </p:cNvPr>
          <p:cNvSpPr/>
          <p:nvPr/>
        </p:nvSpPr>
        <p:spPr>
          <a:xfrm>
            <a:off x="3631845" y="4902156"/>
            <a:ext cx="3196424" cy="1163559"/>
          </a:xfrm>
          <a:custGeom>
            <a:avLst/>
            <a:gdLst>
              <a:gd name="connsiteX0" fmla="*/ 0 w 2320533"/>
              <a:gd name="connsiteY0" fmla="*/ 58013 h 580133"/>
              <a:gd name="connsiteX1" fmla="*/ 58013 w 2320533"/>
              <a:gd name="connsiteY1" fmla="*/ 0 h 580133"/>
              <a:gd name="connsiteX2" fmla="*/ 2262520 w 2320533"/>
              <a:gd name="connsiteY2" fmla="*/ 0 h 580133"/>
              <a:gd name="connsiteX3" fmla="*/ 2320533 w 2320533"/>
              <a:gd name="connsiteY3" fmla="*/ 58013 h 580133"/>
              <a:gd name="connsiteX4" fmla="*/ 2320533 w 2320533"/>
              <a:gd name="connsiteY4" fmla="*/ 522120 h 580133"/>
              <a:gd name="connsiteX5" fmla="*/ 2262520 w 2320533"/>
              <a:gd name="connsiteY5" fmla="*/ 580133 h 580133"/>
              <a:gd name="connsiteX6" fmla="*/ 58013 w 2320533"/>
              <a:gd name="connsiteY6" fmla="*/ 580133 h 580133"/>
              <a:gd name="connsiteX7" fmla="*/ 0 w 2320533"/>
              <a:gd name="connsiteY7" fmla="*/ 522120 h 580133"/>
              <a:gd name="connsiteX8" fmla="*/ 0 w 2320533"/>
              <a:gd name="connsiteY8" fmla="*/ 58013 h 5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533" h="580133">
                <a:moveTo>
                  <a:pt x="0" y="58013"/>
                </a:moveTo>
                <a:cubicBezTo>
                  <a:pt x="0" y="25973"/>
                  <a:pt x="25973" y="0"/>
                  <a:pt x="58013" y="0"/>
                </a:cubicBezTo>
                <a:lnTo>
                  <a:pt x="2262520" y="0"/>
                </a:lnTo>
                <a:cubicBezTo>
                  <a:pt x="2294560" y="0"/>
                  <a:pt x="2320533" y="25973"/>
                  <a:pt x="2320533" y="58013"/>
                </a:cubicBezTo>
                <a:lnTo>
                  <a:pt x="2320533" y="522120"/>
                </a:lnTo>
                <a:cubicBezTo>
                  <a:pt x="2320533" y="554160"/>
                  <a:pt x="2294560" y="580133"/>
                  <a:pt x="2262520" y="580133"/>
                </a:cubicBezTo>
                <a:lnTo>
                  <a:pt x="58013" y="580133"/>
                </a:lnTo>
                <a:cubicBezTo>
                  <a:pt x="25973" y="580133"/>
                  <a:pt x="0" y="554160"/>
                  <a:pt x="0" y="522120"/>
                </a:cubicBezTo>
                <a:lnTo>
                  <a:pt x="0" y="58013"/>
                </a:lnTo>
                <a:close/>
              </a:path>
            </a:pathLst>
          </a:custGeom>
          <a:solidFill>
            <a:schemeClr val="accent2">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582" tIns="38582" rIns="38582" bIns="38582" numCol="1" spcCol="1270" anchor="ctr" anchorCtr="0">
            <a:noAutofit/>
          </a:bodyPr>
          <a:lstStyle/>
          <a:p>
            <a:pPr marL="0" lvl="0" indent="0" algn="ctr" defTabSz="755650">
              <a:lnSpc>
                <a:spcPct val="90000"/>
              </a:lnSpc>
              <a:spcBef>
                <a:spcPct val="0"/>
              </a:spcBef>
              <a:spcAft>
                <a:spcPct val="35000"/>
              </a:spcAft>
              <a:buNone/>
            </a:pPr>
            <a:r>
              <a:rPr lang="fr-FR" sz="1700" kern="1200" dirty="0"/>
              <a:t>Rapport du participant Erasmus</a:t>
            </a:r>
          </a:p>
        </p:txBody>
      </p:sp>
      <p:sp>
        <p:nvSpPr>
          <p:cNvPr id="11" name="ZoneTexte 10">
            <a:extLst>
              <a:ext uri="{FF2B5EF4-FFF2-40B4-BE49-F238E27FC236}">
                <a16:creationId xmlns:a16="http://schemas.microsoft.com/office/drawing/2014/main" id="{7C92086A-C2CF-FE63-A024-57AAC01CF343}"/>
              </a:ext>
            </a:extLst>
          </p:cNvPr>
          <p:cNvSpPr txBox="1"/>
          <p:nvPr/>
        </p:nvSpPr>
        <p:spPr>
          <a:xfrm>
            <a:off x="1608814" y="1621787"/>
            <a:ext cx="822193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
        <p:nvSpPr>
          <p:cNvPr id="13" name="Signe Plus 12">
            <a:extLst>
              <a:ext uri="{FF2B5EF4-FFF2-40B4-BE49-F238E27FC236}">
                <a16:creationId xmlns:a16="http://schemas.microsoft.com/office/drawing/2014/main" id="{1460A32E-826A-E072-18EF-6E2BB3B8BF01}"/>
              </a:ext>
            </a:extLst>
          </p:cNvPr>
          <p:cNvSpPr/>
          <p:nvPr/>
        </p:nvSpPr>
        <p:spPr>
          <a:xfrm>
            <a:off x="5079109" y="4449230"/>
            <a:ext cx="376221" cy="338554"/>
          </a:xfrm>
          <a:prstGeom prst="mathPlu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93180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53B5371-15CC-4B18-AD12-D04614F571E6}"/>
              </a:ext>
            </a:extLst>
          </p:cNvPr>
          <p:cNvSpPr>
            <a:spLocks noGrp="1"/>
          </p:cNvSpPr>
          <p:nvPr>
            <p:ph type="title"/>
          </p:nvPr>
        </p:nvSpPr>
        <p:spPr>
          <a:xfrm>
            <a:off x="408710" y="1109482"/>
            <a:ext cx="7114308" cy="524236"/>
          </a:xfrm>
        </p:spPr>
        <p:txBody>
          <a:bodyPr/>
          <a:lstStyle/>
          <a:p>
            <a:r>
              <a:rPr lang="fr-FR" dirty="0"/>
              <a:t>1.1 Règles</a:t>
            </a:r>
          </a:p>
        </p:txBody>
      </p:sp>
      <p:sp>
        <p:nvSpPr>
          <p:cNvPr id="5" name="Espace réservé du texte 4">
            <a:extLst>
              <a:ext uri="{FF2B5EF4-FFF2-40B4-BE49-F238E27FC236}">
                <a16:creationId xmlns:a16="http://schemas.microsoft.com/office/drawing/2014/main" id="{9C92EAD5-B7FF-45F9-A719-5F5A9BD54492}"/>
              </a:ext>
            </a:extLst>
          </p:cNvPr>
          <p:cNvSpPr>
            <a:spLocks noGrp="1"/>
          </p:cNvSpPr>
          <p:nvPr>
            <p:ph type="body" sz="quarter" idx="18"/>
          </p:nvPr>
        </p:nvSpPr>
        <p:spPr>
          <a:xfrm>
            <a:off x="190501" y="2252663"/>
            <a:ext cx="8220074" cy="4233862"/>
          </a:xfrm>
        </p:spPr>
        <p:txBody>
          <a:bodyPr/>
          <a:lstStyle/>
          <a:p>
            <a:pPr algn="just"/>
            <a:r>
              <a:rPr lang="fr-FR" dirty="0"/>
              <a:t>Rendre dans les temps </a:t>
            </a:r>
            <a:r>
              <a:rPr lang="fr-FR" b="1" u="sng" dirty="0"/>
              <a:t>tous les documents demandés et effectuer les démarches nécessaires</a:t>
            </a:r>
            <a:endParaRPr lang="fr-FR" b="1" dirty="0">
              <a:solidFill>
                <a:srgbClr val="FF0000"/>
              </a:solidFill>
            </a:endParaRPr>
          </a:p>
          <a:p>
            <a:pPr marL="285750" indent="-285750" algn="just">
              <a:buFontTx/>
              <a:buChar char="-"/>
            </a:pPr>
            <a:r>
              <a:rPr lang="fr-FR" dirty="0"/>
              <a:t>Pour les 80% le plus rapidement possible après votre arrivée</a:t>
            </a:r>
          </a:p>
          <a:p>
            <a:pPr marL="285750" indent="-285750" algn="just">
              <a:buFontTx/>
              <a:buChar char="-"/>
            </a:pPr>
            <a:r>
              <a:rPr lang="fr-FR" dirty="0"/>
              <a:t>Pour les 20% le plus rapidement dès votre fin de semestre</a:t>
            </a:r>
          </a:p>
          <a:p>
            <a:pPr marL="0" indent="0">
              <a:buNone/>
            </a:pPr>
            <a:endParaRPr lang="fr-FR" dirty="0"/>
          </a:p>
          <a:p>
            <a:pPr algn="just">
              <a:buAutoNum type="arabicPeriod" startAt="2"/>
            </a:pPr>
            <a:r>
              <a:rPr lang="fr-FR" sz="1800" b="1" u="sng" dirty="0">
                <a:solidFill>
                  <a:schemeClr val="tx1"/>
                </a:solidFill>
              </a:rPr>
              <a:t>Si vous ne rendez pas dans un délai de 30 jours après votre retour les documents pour recevoir les 20% et que nous restons sans réponses de votre part, le remboursement des 80% déjà perçu sera demandé</a:t>
            </a:r>
          </a:p>
          <a:p>
            <a:pPr marL="0" indent="0">
              <a:buNone/>
            </a:pPr>
            <a:endParaRPr lang="fr-FR" dirty="0"/>
          </a:p>
          <a:p>
            <a:pPr marL="0" indent="0" algn="just">
              <a:buNone/>
            </a:pPr>
            <a:r>
              <a:rPr lang="fr-FR" dirty="0"/>
              <a:t>3.    Si vous aviez déjà bénéficié de la bourse Erasmus + dans le cadre d’un échange ou d’un stage pendant votre cycle d’études actuel vous devez vous adresser à la Direction des Relations Internationales afin de vérifier vos droits restants.</a:t>
            </a:r>
          </a:p>
        </p:txBody>
      </p:sp>
      <p:pic>
        <p:nvPicPr>
          <p:cNvPr id="2" name="Image 1">
            <a:extLst>
              <a:ext uri="{FF2B5EF4-FFF2-40B4-BE49-F238E27FC236}">
                <a16:creationId xmlns:a16="http://schemas.microsoft.com/office/drawing/2014/main" id="{9A3095B1-EA97-B252-CD9D-C07DD5E6B8F1}"/>
              </a:ext>
            </a:extLst>
          </p:cNvPr>
          <p:cNvPicPr>
            <a:picLocks noChangeAspect="1"/>
          </p:cNvPicPr>
          <p:nvPr/>
        </p:nvPicPr>
        <p:blipFill>
          <a:blip r:embed="rId2"/>
          <a:stretch>
            <a:fillRect/>
          </a:stretch>
        </p:blipFill>
        <p:spPr>
          <a:xfrm>
            <a:off x="3411983" y="1003504"/>
            <a:ext cx="2566614" cy="736192"/>
          </a:xfrm>
          <a:prstGeom prst="rect">
            <a:avLst/>
          </a:prstGeom>
        </p:spPr>
      </p:pic>
    </p:spTree>
    <p:extLst>
      <p:ext uri="{BB962C8B-B14F-4D97-AF65-F5344CB8AC3E}">
        <p14:creationId xmlns:p14="http://schemas.microsoft.com/office/powerpoint/2010/main" val="1083380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4A07D-638E-C3A9-96A1-340C4D9FF963}"/>
              </a:ext>
            </a:extLst>
          </p:cNvPr>
          <p:cNvSpPr>
            <a:spLocks noGrp="1"/>
          </p:cNvSpPr>
          <p:nvPr>
            <p:ph type="ctrTitle"/>
          </p:nvPr>
        </p:nvSpPr>
        <p:spPr>
          <a:xfrm>
            <a:off x="498134" y="458227"/>
            <a:ext cx="11069889" cy="743044"/>
          </a:xfrm>
        </p:spPr>
        <p:txBody>
          <a:bodyPr/>
          <a:lstStyle/>
          <a:p>
            <a:r>
              <a:rPr lang="fr-FR" dirty="0"/>
              <a:t>2.2 A mon retour : Attestation de présence</a:t>
            </a:r>
          </a:p>
        </p:txBody>
      </p:sp>
      <p:sp>
        <p:nvSpPr>
          <p:cNvPr id="3" name="Sous-titre 2">
            <a:extLst>
              <a:ext uri="{FF2B5EF4-FFF2-40B4-BE49-F238E27FC236}">
                <a16:creationId xmlns:a16="http://schemas.microsoft.com/office/drawing/2014/main" id="{3BF811FD-5010-E7C3-67C9-9F3F875A841B}"/>
              </a:ext>
            </a:extLst>
          </p:cNvPr>
          <p:cNvSpPr>
            <a:spLocks noGrp="1"/>
          </p:cNvSpPr>
          <p:nvPr>
            <p:ph type="subTitle" idx="1"/>
          </p:nvPr>
        </p:nvSpPr>
        <p:spPr>
          <a:xfrm>
            <a:off x="435209" y="1922134"/>
            <a:ext cx="6032265" cy="2840366"/>
          </a:xfrm>
        </p:spPr>
        <p:txBody>
          <a:bodyPr>
            <a:normAutofit fontScale="62500" lnSpcReduction="20000"/>
          </a:bodyPr>
          <a:lstStyle/>
          <a:p>
            <a:r>
              <a:rPr lang="fr-FR" sz="1800" dirty="0"/>
              <a:t>A la fin de votre mobilité, il faudra déposer votre attestation de présence.</a:t>
            </a:r>
          </a:p>
          <a:p>
            <a:r>
              <a:rPr lang="fr-FR" sz="1800" dirty="0"/>
              <a:t>Ce document doit être complété, tamponné et signé par le partenaire avec les informations suivantes : </a:t>
            </a:r>
          </a:p>
          <a:p>
            <a:endParaRPr lang="fr-FR" sz="1800" dirty="0"/>
          </a:p>
          <a:p>
            <a:pPr marL="285750" indent="-285750" algn="just">
              <a:buFontTx/>
              <a:buChar char="-"/>
            </a:pPr>
            <a:r>
              <a:rPr lang="fr-FR" sz="1800" b="1" dirty="0"/>
              <a:t>Du/</a:t>
            </a:r>
            <a:r>
              <a:rPr lang="fr-FR" sz="1800" b="1" dirty="0" err="1"/>
              <a:t>From</a:t>
            </a:r>
            <a:r>
              <a:rPr lang="fr-FR" sz="1800" b="1" dirty="0"/>
              <a:t> </a:t>
            </a:r>
            <a:r>
              <a:rPr lang="fr-FR" sz="1800" dirty="0">
                <a:sym typeface="Wingdings" panose="05000000000000000000" pitchFamily="2" charset="2"/>
              </a:rPr>
              <a:t> 1</a:t>
            </a:r>
            <a:r>
              <a:rPr lang="fr-FR" sz="1800" baseline="30000" dirty="0">
                <a:sym typeface="Wingdings" panose="05000000000000000000" pitchFamily="2" charset="2"/>
              </a:rPr>
              <a:t>er</a:t>
            </a:r>
            <a:r>
              <a:rPr lang="fr-FR" sz="1800" dirty="0">
                <a:sym typeface="Wingdings" panose="05000000000000000000" pitchFamily="2" charset="2"/>
              </a:rPr>
              <a:t> jour de la journée d’intégration ou 1</a:t>
            </a:r>
            <a:r>
              <a:rPr lang="fr-FR" sz="1800" baseline="30000" dirty="0">
                <a:sym typeface="Wingdings" panose="05000000000000000000" pitchFamily="2" charset="2"/>
              </a:rPr>
              <a:t>er</a:t>
            </a:r>
            <a:r>
              <a:rPr lang="fr-FR" sz="1800" dirty="0">
                <a:sym typeface="Wingdings" panose="05000000000000000000" pitchFamily="2" charset="2"/>
              </a:rPr>
              <a:t> jour des cours. </a:t>
            </a:r>
            <a:r>
              <a:rPr lang="fr-FR" sz="1800" b="1" u="sng" dirty="0">
                <a:sym typeface="Wingdings" panose="05000000000000000000" pitchFamily="2" charset="2"/>
              </a:rPr>
              <a:t>Ce n’est pas votre jour d’arrivée dans le pays !</a:t>
            </a:r>
          </a:p>
          <a:p>
            <a:pPr marL="285750" indent="-285750">
              <a:buFontTx/>
              <a:buChar char="-"/>
            </a:pPr>
            <a:endParaRPr lang="fr-FR" sz="1800" b="1" u="sng" dirty="0">
              <a:sym typeface="Wingdings" panose="05000000000000000000" pitchFamily="2" charset="2"/>
            </a:endParaRPr>
          </a:p>
          <a:p>
            <a:pPr marL="285750" indent="-285750">
              <a:buFontTx/>
              <a:buChar char="-"/>
            </a:pPr>
            <a:r>
              <a:rPr lang="fr-FR" sz="1800" b="1" dirty="0">
                <a:sym typeface="Wingdings" panose="05000000000000000000" pitchFamily="2" charset="2"/>
              </a:rPr>
              <a:t>Au/to  </a:t>
            </a:r>
            <a:r>
              <a:rPr lang="fr-FR" sz="1800" dirty="0">
                <a:sym typeface="Wingdings" panose="05000000000000000000" pitchFamily="2" charset="2"/>
              </a:rPr>
              <a:t>Dernier jour d’examens chez le partenaire</a:t>
            </a:r>
          </a:p>
          <a:p>
            <a:endParaRPr lang="fr-FR" sz="1800" b="1" dirty="0">
              <a:sym typeface="Wingdings" panose="05000000000000000000" pitchFamily="2" charset="2"/>
            </a:endParaRPr>
          </a:p>
          <a:p>
            <a:pPr marL="285750" indent="-285750">
              <a:buFontTx/>
              <a:buChar char="-"/>
            </a:pPr>
            <a:r>
              <a:rPr lang="fr-FR" sz="1800" b="1" dirty="0">
                <a:sym typeface="Wingdings" panose="05000000000000000000" pitchFamily="2" charset="2"/>
              </a:rPr>
              <a:t>Date de signature </a:t>
            </a:r>
            <a:r>
              <a:rPr lang="fr-FR" sz="1800" dirty="0">
                <a:sym typeface="Wingdings" panose="05000000000000000000" pitchFamily="2" charset="2"/>
              </a:rPr>
              <a:t> Toute attestation antidatée ne sera pas acceptée ! 	</a:t>
            </a:r>
          </a:p>
          <a:p>
            <a:r>
              <a:rPr lang="fr-FR" sz="1800" dirty="0">
                <a:sym typeface="Wingdings" panose="05000000000000000000" pitchFamily="2" charset="2"/>
              </a:rPr>
              <a:t>N.B. il y a une tolérance d’un écart de quelques jours entre la date de fin de mobilité et la date de signature.</a:t>
            </a:r>
          </a:p>
          <a:p>
            <a:pPr marL="0" indent="0">
              <a:buNone/>
            </a:pPr>
            <a:endParaRPr lang="fr-FR" dirty="0"/>
          </a:p>
        </p:txBody>
      </p:sp>
      <p:pic>
        <p:nvPicPr>
          <p:cNvPr id="5" name="Image 4">
            <a:extLst>
              <a:ext uri="{FF2B5EF4-FFF2-40B4-BE49-F238E27FC236}">
                <a16:creationId xmlns:a16="http://schemas.microsoft.com/office/drawing/2014/main" id="{87B81CD6-75E1-190F-47F5-B5F66D1BE11A}"/>
              </a:ext>
            </a:extLst>
          </p:cNvPr>
          <p:cNvPicPr>
            <a:picLocks noChangeAspect="1"/>
          </p:cNvPicPr>
          <p:nvPr/>
        </p:nvPicPr>
        <p:blipFill rotWithShape="1">
          <a:blip r:embed="rId2"/>
          <a:srcRect t="1728" b="1090"/>
          <a:stretch/>
        </p:blipFill>
        <p:spPr>
          <a:xfrm>
            <a:off x="7103634" y="1524000"/>
            <a:ext cx="4138108" cy="4548142"/>
          </a:xfrm>
          <a:prstGeom prst="rect">
            <a:avLst/>
          </a:prstGeom>
        </p:spPr>
      </p:pic>
      <p:sp>
        <p:nvSpPr>
          <p:cNvPr id="6" name="ZoneTexte 5">
            <a:extLst>
              <a:ext uri="{FF2B5EF4-FFF2-40B4-BE49-F238E27FC236}">
                <a16:creationId xmlns:a16="http://schemas.microsoft.com/office/drawing/2014/main" id="{63F72261-CF61-4468-B90D-154FEFED0D3C}"/>
              </a:ext>
            </a:extLst>
          </p:cNvPr>
          <p:cNvSpPr txBox="1"/>
          <p:nvPr/>
        </p:nvSpPr>
        <p:spPr>
          <a:xfrm>
            <a:off x="2018208" y="4762500"/>
            <a:ext cx="4005345" cy="1600438"/>
          </a:xfrm>
          <a:prstGeom prst="rect">
            <a:avLst/>
          </a:prstGeom>
          <a:noFill/>
        </p:spPr>
        <p:txBody>
          <a:bodyPr wrap="square" rtlCol="0">
            <a:spAutoFit/>
          </a:bodyPr>
          <a:lstStyle/>
          <a:p>
            <a:pPr algn="just"/>
            <a:r>
              <a:rPr lang="en-US" sz="1400" b="1" dirty="0"/>
              <a:t>Me notifier via Teams que le document </a:t>
            </a:r>
            <a:r>
              <a:rPr lang="en-US" sz="1400" b="1" dirty="0" err="1"/>
              <a:t>est</a:t>
            </a:r>
            <a:r>
              <a:rPr lang="en-US" sz="1400" b="1" dirty="0"/>
              <a:t> </a:t>
            </a:r>
            <a:r>
              <a:rPr lang="en-US" sz="1400" b="1" dirty="0" err="1"/>
              <a:t>déposé</a:t>
            </a:r>
            <a:r>
              <a:rPr lang="en-US" sz="1400" b="1" dirty="0"/>
              <a:t> ! </a:t>
            </a:r>
          </a:p>
          <a:p>
            <a:r>
              <a:rPr lang="en-US" sz="1400" b="1" dirty="0" err="1"/>
              <a:t>Sinon</a:t>
            </a:r>
            <a:r>
              <a:rPr lang="en-US" sz="1400" b="1" dirty="0"/>
              <a:t> le </a:t>
            </a:r>
            <a:r>
              <a:rPr lang="en-US" sz="1400" b="1" dirty="0" err="1"/>
              <a:t>versement</a:t>
            </a:r>
            <a:r>
              <a:rPr lang="en-US" sz="1400" b="1" dirty="0"/>
              <a:t> de la bourse ne </a:t>
            </a:r>
            <a:r>
              <a:rPr lang="en-US" sz="1400" b="1" dirty="0" err="1"/>
              <a:t>pourra</a:t>
            </a:r>
            <a:r>
              <a:rPr lang="en-US" sz="1400" b="1" dirty="0"/>
              <a:t> pas </a:t>
            </a:r>
            <a:r>
              <a:rPr lang="en-US" sz="1400" b="1" dirty="0" err="1"/>
              <a:t>être</a:t>
            </a:r>
            <a:r>
              <a:rPr lang="en-US" sz="1400" b="1" dirty="0"/>
              <a:t> </a:t>
            </a:r>
            <a:r>
              <a:rPr lang="en-US" sz="1400" b="1" dirty="0" err="1"/>
              <a:t>déclenché</a:t>
            </a:r>
            <a:r>
              <a:rPr lang="en-US" sz="1400" b="1" dirty="0"/>
              <a:t> ! </a:t>
            </a:r>
          </a:p>
          <a:p>
            <a:r>
              <a:rPr lang="fr-FR" sz="1400" b="1" dirty="0">
                <a:solidFill>
                  <a:schemeClr val="accent6">
                    <a:lumMod val="75000"/>
                  </a:schemeClr>
                </a:solidFill>
              </a:rPr>
              <a:t>N.B : Le montant de la bourse sera ajusté selon les dates réelles de présence. Le remboursement d’un trop perçu pourra vous être demandé (au-delà de 50€)</a:t>
            </a:r>
          </a:p>
        </p:txBody>
      </p:sp>
      <p:pic>
        <p:nvPicPr>
          <p:cNvPr id="7" name="Graphique 6" descr="Avertissement avec un remplissage uni">
            <a:extLst>
              <a:ext uri="{FF2B5EF4-FFF2-40B4-BE49-F238E27FC236}">
                <a16:creationId xmlns:a16="http://schemas.microsoft.com/office/drawing/2014/main" id="{AF351318-7727-E125-0EFF-D49EAF6EA0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6092" y="5426905"/>
            <a:ext cx="459648" cy="459648"/>
          </a:xfrm>
          <a:prstGeom prst="rect">
            <a:avLst/>
          </a:prstGeom>
        </p:spPr>
      </p:pic>
      <p:sp>
        <p:nvSpPr>
          <p:cNvPr id="10" name="ZoneTexte 9">
            <a:extLst>
              <a:ext uri="{FF2B5EF4-FFF2-40B4-BE49-F238E27FC236}">
                <a16:creationId xmlns:a16="http://schemas.microsoft.com/office/drawing/2014/main" id="{0AD5B47E-C8F5-E6FB-4268-695BFE1787FF}"/>
              </a:ext>
            </a:extLst>
          </p:cNvPr>
          <p:cNvSpPr txBox="1"/>
          <p:nvPr/>
        </p:nvSpPr>
        <p:spPr>
          <a:xfrm>
            <a:off x="623977" y="1201271"/>
            <a:ext cx="8221930" cy="338554"/>
          </a:xfrm>
          <a:prstGeom prst="rect">
            <a:avLst/>
          </a:prstGeom>
          <a:noFill/>
          <a:ln w="38100">
            <a:solidFill>
              <a:schemeClr val="accent2">
                <a:lumMod val="75000"/>
              </a:schemeClr>
            </a:solidFill>
          </a:ln>
        </p:spPr>
        <p:txBody>
          <a:bodyPr wrap="square" rtlCol="0">
            <a:spAutoFit/>
          </a:bodyPr>
          <a:lstStyle/>
          <a:p>
            <a:pPr algn="ctr"/>
            <a:r>
              <a:rPr lang="fr-FR" sz="1600" dirty="0"/>
              <a:t>Ce document est à déposer dans votre dossier nominatif du groupe Teams.</a:t>
            </a:r>
          </a:p>
        </p:txBody>
      </p:sp>
    </p:spTree>
    <p:extLst>
      <p:ext uri="{BB962C8B-B14F-4D97-AF65-F5344CB8AC3E}">
        <p14:creationId xmlns:p14="http://schemas.microsoft.com/office/powerpoint/2010/main" val="913541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85FC1-D024-3D11-C4E6-C3907540A0EB}"/>
              </a:ext>
            </a:extLst>
          </p:cNvPr>
          <p:cNvSpPr>
            <a:spLocks noGrp="1"/>
          </p:cNvSpPr>
          <p:nvPr>
            <p:ph type="ctrTitle"/>
          </p:nvPr>
        </p:nvSpPr>
        <p:spPr>
          <a:xfrm>
            <a:off x="498132" y="519872"/>
            <a:ext cx="11069889" cy="589737"/>
          </a:xfrm>
        </p:spPr>
        <p:txBody>
          <a:bodyPr>
            <a:normAutofit fontScale="90000"/>
          </a:bodyPr>
          <a:lstStyle/>
          <a:p>
            <a:r>
              <a:rPr lang="fr-FR" dirty="0"/>
              <a:t>2.2 A mon retour : Rapport Erasmus</a:t>
            </a:r>
          </a:p>
        </p:txBody>
      </p:sp>
      <p:pic>
        <p:nvPicPr>
          <p:cNvPr id="7" name="Image 6">
            <a:extLst>
              <a:ext uri="{FF2B5EF4-FFF2-40B4-BE49-F238E27FC236}">
                <a16:creationId xmlns:a16="http://schemas.microsoft.com/office/drawing/2014/main" id="{ADF03DFC-4B91-8558-86FA-307FD751FF5C}"/>
              </a:ext>
            </a:extLst>
          </p:cNvPr>
          <p:cNvPicPr>
            <a:picLocks noChangeAspect="1"/>
          </p:cNvPicPr>
          <p:nvPr/>
        </p:nvPicPr>
        <p:blipFill>
          <a:blip r:embed="rId2"/>
          <a:stretch>
            <a:fillRect/>
          </a:stretch>
        </p:blipFill>
        <p:spPr>
          <a:xfrm>
            <a:off x="3231091" y="3790708"/>
            <a:ext cx="5046133" cy="2079573"/>
          </a:xfrm>
          <a:prstGeom prst="rect">
            <a:avLst/>
          </a:prstGeom>
        </p:spPr>
      </p:pic>
      <p:sp>
        <p:nvSpPr>
          <p:cNvPr id="11" name="Forme libre : forme 10">
            <a:extLst>
              <a:ext uri="{FF2B5EF4-FFF2-40B4-BE49-F238E27FC236}">
                <a16:creationId xmlns:a16="http://schemas.microsoft.com/office/drawing/2014/main" id="{9A70BBF3-B193-D0EE-7F4E-308929A92FD6}"/>
              </a:ext>
            </a:extLst>
          </p:cNvPr>
          <p:cNvSpPr/>
          <p:nvPr/>
        </p:nvSpPr>
        <p:spPr>
          <a:xfrm>
            <a:off x="6836637" y="2236296"/>
            <a:ext cx="3942734" cy="914568"/>
          </a:xfrm>
          <a:custGeom>
            <a:avLst/>
            <a:gdLst>
              <a:gd name="connsiteX0" fmla="*/ 0 w 1611055"/>
              <a:gd name="connsiteY0" fmla="*/ 0 h 4015934"/>
              <a:gd name="connsiteX1" fmla="*/ 1611055 w 1611055"/>
              <a:gd name="connsiteY1" fmla="*/ 0 h 4015934"/>
              <a:gd name="connsiteX2" fmla="*/ 1611055 w 1611055"/>
              <a:gd name="connsiteY2" fmla="*/ 4015934 h 4015934"/>
              <a:gd name="connsiteX3" fmla="*/ 0 w 1611055"/>
              <a:gd name="connsiteY3" fmla="*/ 4015934 h 4015934"/>
              <a:gd name="connsiteX4" fmla="*/ 0 w 1611055"/>
              <a:gd name="connsiteY4" fmla="*/ 0 h 401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4015934">
                <a:moveTo>
                  <a:pt x="0" y="0"/>
                </a:moveTo>
                <a:lnTo>
                  <a:pt x="1611055" y="0"/>
                </a:lnTo>
                <a:lnTo>
                  <a:pt x="1611055" y="4015934"/>
                </a:lnTo>
                <a:lnTo>
                  <a:pt x="0" y="4015934"/>
                </a:lnTo>
                <a:lnTo>
                  <a:pt x="0" y="0"/>
                </a:lnTo>
                <a:close/>
              </a:path>
            </a:pathLst>
          </a:custGeom>
          <a:solidFill>
            <a:schemeClr val="accent5">
              <a:lumMod val="20000"/>
              <a:lumOff val="80000"/>
              <a:alpha val="90000"/>
            </a:schemeClr>
          </a:solidFill>
        </p:spPr>
        <p:style>
          <a:lnRef idx="2">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57150" lvl="1" indent="-57150" defTabSz="488950">
              <a:lnSpc>
                <a:spcPct val="90000"/>
              </a:lnSpc>
              <a:spcBef>
                <a:spcPct val="0"/>
              </a:spcBef>
              <a:spcAft>
                <a:spcPct val="15000"/>
              </a:spcAft>
              <a:buSzPts val="1000"/>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 </a:t>
            </a:r>
            <a:r>
              <a:rPr lang="fr-FR" sz="1200" dirty="0">
                <a:effectLst/>
                <a:latin typeface="Calibri" panose="020F0502020204030204" pitchFamily="34" charset="0"/>
                <a:ea typeface="Calibri" panose="020F0502020204030204" pitchFamily="34" charset="0"/>
              </a:rPr>
              <a:t>Veuillez remplir ce rapport attentivement car vos réponses ont une influence sur l’évaluation de BSB par l’Agence Erasmus et ont un impact sur les financements des futurs étudiants Erasmus de BSB. Nous comptons sur vous pour comprendre les enjeux de vos réponses dans ce rapport. </a:t>
            </a:r>
            <a:endParaRPr lang="fr-FR" sz="900" kern="1200" dirty="0"/>
          </a:p>
        </p:txBody>
      </p:sp>
      <p:sp>
        <p:nvSpPr>
          <p:cNvPr id="12" name="Forme libre : forme 11">
            <a:extLst>
              <a:ext uri="{FF2B5EF4-FFF2-40B4-BE49-F238E27FC236}">
                <a16:creationId xmlns:a16="http://schemas.microsoft.com/office/drawing/2014/main" id="{7028FD78-BCA0-3432-DCCC-1F6E338F504A}"/>
              </a:ext>
            </a:extLst>
          </p:cNvPr>
          <p:cNvSpPr/>
          <p:nvPr/>
        </p:nvSpPr>
        <p:spPr>
          <a:xfrm>
            <a:off x="6836637" y="1987236"/>
            <a:ext cx="3942734" cy="249060"/>
          </a:xfrm>
          <a:custGeom>
            <a:avLst/>
            <a:gdLst>
              <a:gd name="connsiteX0" fmla="*/ 0 w 1611055"/>
              <a:gd name="connsiteY0" fmla="*/ 0 h 398705"/>
              <a:gd name="connsiteX1" fmla="*/ 1611055 w 1611055"/>
              <a:gd name="connsiteY1" fmla="*/ 0 h 398705"/>
              <a:gd name="connsiteX2" fmla="*/ 1611055 w 1611055"/>
              <a:gd name="connsiteY2" fmla="*/ 398705 h 398705"/>
              <a:gd name="connsiteX3" fmla="*/ 0 w 1611055"/>
              <a:gd name="connsiteY3" fmla="*/ 398705 h 398705"/>
              <a:gd name="connsiteX4" fmla="*/ 0 w 1611055"/>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55" h="398705">
                <a:moveTo>
                  <a:pt x="0" y="0"/>
                </a:moveTo>
                <a:lnTo>
                  <a:pt x="1611055" y="0"/>
                </a:lnTo>
                <a:lnTo>
                  <a:pt x="1611055" y="398705"/>
                </a:lnTo>
                <a:lnTo>
                  <a:pt x="0" y="398705"/>
                </a:lnTo>
                <a:lnTo>
                  <a:pt x="0" y="0"/>
                </a:lnTo>
                <a:close/>
              </a:path>
            </a:pathLst>
          </a:custGeom>
          <a:solidFill>
            <a:schemeClr val="accent5">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algn="ctr" defTabSz="488950">
              <a:lnSpc>
                <a:spcPct val="90000"/>
              </a:lnSpc>
              <a:spcBef>
                <a:spcPct val="0"/>
              </a:spcBef>
              <a:spcAft>
                <a:spcPct val="35000"/>
              </a:spcAft>
            </a:pPr>
            <a:r>
              <a:rPr lang="fr-FR" sz="1100" dirty="0"/>
              <a:t>Rapport de l’étudiant ERASMUS</a:t>
            </a:r>
            <a:endParaRPr lang="fr-FR" sz="1100" kern="1200" dirty="0"/>
          </a:p>
        </p:txBody>
      </p:sp>
      <p:sp>
        <p:nvSpPr>
          <p:cNvPr id="13" name="ZoneTexte 12">
            <a:extLst>
              <a:ext uri="{FF2B5EF4-FFF2-40B4-BE49-F238E27FC236}">
                <a16:creationId xmlns:a16="http://schemas.microsoft.com/office/drawing/2014/main" id="{77B0CEA6-AD51-9CEE-27EC-45F46FE6568D}"/>
              </a:ext>
            </a:extLst>
          </p:cNvPr>
          <p:cNvSpPr txBox="1"/>
          <p:nvPr/>
        </p:nvSpPr>
        <p:spPr>
          <a:xfrm>
            <a:off x="684945" y="2236296"/>
            <a:ext cx="3719544" cy="830997"/>
          </a:xfrm>
          <a:prstGeom prst="rect">
            <a:avLst/>
          </a:prstGeom>
          <a:noFill/>
        </p:spPr>
        <p:txBody>
          <a:bodyPr wrap="square" rtlCol="0">
            <a:spAutoFit/>
          </a:bodyPr>
          <a:lstStyle/>
          <a:p>
            <a:r>
              <a:rPr lang="fr-FR" sz="2400" dirty="0"/>
              <a:t>Vous le recevrez par e-mail. Pensez à vérifier vos spams ! </a:t>
            </a:r>
          </a:p>
        </p:txBody>
      </p:sp>
    </p:spTree>
    <p:extLst>
      <p:ext uri="{BB962C8B-B14F-4D97-AF65-F5344CB8AC3E}">
        <p14:creationId xmlns:p14="http://schemas.microsoft.com/office/powerpoint/2010/main" val="2592846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4F3D12-25CC-40F3-B54F-9A29E68D1936}"/>
              </a:ext>
            </a:extLst>
          </p:cNvPr>
          <p:cNvSpPr>
            <a:spLocks noGrp="1"/>
          </p:cNvSpPr>
          <p:nvPr>
            <p:ph type="ctrTitle"/>
          </p:nvPr>
        </p:nvSpPr>
        <p:spPr>
          <a:xfrm>
            <a:off x="5832767" y="2438423"/>
            <a:ext cx="5590310" cy="1323109"/>
          </a:xfrm>
        </p:spPr>
        <p:txBody>
          <a:bodyPr/>
          <a:lstStyle/>
          <a:p>
            <a:pPr algn="ctr"/>
            <a:r>
              <a:rPr lang="fr-FR" dirty="0"/>
              <a:t>BOURSE ERASMUS 2024-2025</a:t>
            </a:r>
          </a:p>
        </p:txBody>
      </p:sp>
      <p:sp>
        <p:nvSpPr>
          <p:cNvPr id="5" name="Sous-titre 4">
            <a:extLst>
              <a:ext uri="{FF2B5EF4-FFF2-40B4-BE49-F238E27FC236}">
                <a16:creationId xmlns:a16="http://schemas.microsoft.com/office/drawing/2014/main" id="{BF4F8CEA-923E-4DA3-82EF-0F0A1AE06B4F}"/>
              </a:ext>
            </a:extLst>
          </p:cNvPr>
          <p:cNvSpPr>
            <a:spLocks noGrp="1"/>
          </p:cNvSpPr>
          <p:nvPr>
            <p:ph type="subTitle" idx="1"/>
          </p:nvPr>
        </p:nvSpPr>
        <p:spPr>
          <a:xfrm>
            <a:off x="5832767" y="4096746"/>
            <a:ext cx="5590309" cy="1655762"/>
          </a:xfrm>
        </p:spPr>
        <p:txBody>
          <a:bodyPr/>
          <a:lstStyle/>
          <a:p>
            <a:pPr algn="ctr"/>
            <a:r>
              <a:rPr lang="fr-FR" b="1" dirty="0">
                <a:sym typeface="Wingdings" panose="05000000000000000000" pitchFamily="2" charset="2"/>
              </a:rPr>
              <a:t>3.	FAQ &amp; Contact </a:t>
            </a:r>
          </a:p>
          <a:p>
            <a:endParaRPr lang="fr-FR" dirty="0"/>
          </a:p>
        </p:txBody>
      </p:sp>
      <p:pic>
        <p:nvPicPr>
          <p:cNvPr id="2" name="Image 1">
            <a:extLst>
              <a:ext uri="{FF2B5EF4-FFF2-40B4-BE49-F238E27FC236}">
                <a16:creationId xmlns:a16="http://schemas.microsoft.com/office/drawing/2014/main" id="{A827E3B8-7C90-ECCD-96E7-AD7ADA50377D}"/>
              </a:ext>
            </a:extLst>
          </p:cNvPr>
          <p:cNvPicPr>
            <a:picLocks noChangeAspect="1"/>
          </p:cNvPicPr>
          <p:nvPr/>
        </p:nvPicPr>
        <p:blipFill>
          <a:blip r:embed="rId2"/>
          <a:stretch>
            <a:fillRect/>
          </a:stretch>
        </p:blipFill>
        <p:spPr>
          <a:xfrm>
            <a:off x="5514957" y="313256"/>
            <a:ext cx="6225928" cy="1789954"/>
          </a:xfrm>
          <a:prstGeom prst="rect">
            <a:avLst/>
          </a:prstGeom>
        </p:spPr>
      </p:pic>
    </p:spTree>
    <p:extLst>
      <p:ext uri="{BB962C8B-B14F-4D97-AF65-F5344CB8AC3E}">
        <p14:creationId xmlns:p14="http://schemas.microsoft.com/office/powerpoint/2010/main" val="3218732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A5CF0-9D6E-79DD-A98B-A67331441AB8}"/>
              </a:ext>
            </a:extLst>
          </p:cNvPr>
          <p:cNvSpPr>
            <a:spLocks noGrp="1"/>
          </p:cNvSpPr>
          <p:nvPr>
            <p:ph type="ctrTitle"/>
          </p:nvPr>
        </p:nvSpPr>
        <p:spPr/>
        <p:txBody>
          <a:bodyPr>
            <a:normAutofit/>
          </a:bodyPr>
          <a:lstStyle/>
          <a:p>
            <a:r>
              <a:rPr lang="fr-FR" sz="3200" dirty="0"/>
              <a:t>3. FAQ :</a:t>
            </a:r>
          </a:p>
        </p:txBody>
      </p:sp>
      <p:grpSp>
        <p:nvGrpSpPr>
          <p:cNvPr id="5" name="Groupe 4">
            <a:extLst>
              <a:ext uri="{FF2B5EF4-FFF2-40B4-BE49-F238E27FC236}">
                <a16:creationId xmlns:a16="http://schemas.microsoft.com/office/drawing/2014/main" id="{C1843ADB-0DC2-2184-CB4C-24C5C77E3F03}"/>
              </a:ext>
            </a:extLst>
          </p:cNvPr>
          <p:cNvGrpSpPr/>
          <p:nvPr/>
        </p:nvGrpSpPr>
        <p:grpSpPr>
          <a:xfrm>
            <a:off x="5149515" y="4314825"/>
            <a:ext cx="1136986" cy="2524502"/>
            <a:chOff x="3257550" y="877622"/>
            <a:chExt cx="2768640" cy="4551628"/>
          </a:xfrm>
        </p:grpSpPr>
        <p:pic>
          <p:nvPicPr>
            <p:cNvPr id="6" name="Graphique 5" descr="Fille tenant une pancarte">
              <a:extLst>
                <a:ext uri="{FF2B5EF4-FFF2-40B4-BE49-F238E27FC236}">
                  <a16:creationId xmlns:a16="http://schemas.microsoft.com/office/drawing/2014/main" id="{D21DFCAD-F0CD-5036-D844-AC1CA7ADF3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7550" y="1428750"/>
              <a:ext cx="2628900" cy="4000500"/>
            </a:xfrm>
            <a:prstGeom prst="rect">
              <a:avLst/>
            </a:prstGeom>
          </p:spPr>
        </p:pic>
        <p:pic>
          <p:nvPicPr>
            <p:cNvPr id="7" name="Graphique 6" descr="Femme aux cheveux rastas courts">
              <a:extLst>
                <a:ext uri="{FF2B5EF4-FFF2-40B4-BE49-F238E27FC236}">
                  <a16:creationId xmlns:a16="http://schemas.microsoft.com/office/drawing/2014/main" id="{69D1725F-5E18-B989-4FF6-FBD35BBC2F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314" y="877622"/>
              <a:ext cx="788878" cy="817739"/>
            </a:xfrm>
            <a:prstGeom prst="rect">
              <a:avLst/>
            </a:prstGeom>
          </p:spPr>
        </p:pic>
        <p:pic>
          <p:nvPicPr>
            <p:cNvPr id="8" name="Graphique 7" descr="Un visage confus">
              <a:extLst>
                <a:ext uri="{FF2B5EF4-FFF2-40B4-BE49-F238E27FC236}">
                  <a16:creationId xmlns:a16="http://schemas.microsoft.com/office/drawing/2014/main" id="{2F783E8E-C2E1-DD44-44E0-1E1A83DBF3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2778" y="1226992"/>
              <a:ext cx="304800" cy="381000"/>
            </a:xfrm>
            <a:prstGeom prst="rect">
              <a:avLst/>
            </a:prstGeom>
          </p:spPr>
        </p:pic>
        <p:sp>
          <p:nvSpPr>
            <p:cNvPr id="9" name="ZoneTexte 8">
              <a:extLst>
                <a:ext uri="{FF2B5EF4-FFF2-40B4-BE49-F238E27FC236}">
                  <a16:creationId xmlns:a16="http://schemas.microsoft.com/office/drawing/2014/main" id="{F1263871-FB77-F434-33F0-B9545C0C405D}"/>
                </a:ext>
              </a:extLst>
            </p:cNvPr>
            <p:cNvSpPr txBox="1"/>
            <p:nvPr/>
          </p:nvSpPr>
          <p:spPr>
            <a:xfrm>
              <a:off x="3548967" y="2118388"/>
              <a:ext cx="2477223" cy="806116"/>
            </a:xfrm>
            <a:prstGeom prst="rect">
              <a:avLst/>
            </a:prstGeom>
            <a:noFill/>
          </p:spPr>
          <p:txBody>
            <a:bodyPr wrap="square">
              <a:spAutoFit/>
            </a:bodyPr>
            <a:lstStyle/>
            <a:p>
              <a:pPr defTabSz="914400">
                <a:lnSpc>
                  <a:spcPct val="90000"/>
                </a:lnSpc>
                <a:spcAft>
                  <a:spcPts val="600"/>
                </a:spcAft>
              </a:pPr>
              <a:r>
                <a:rPr lang="fr-FR" sz="3000" b="1" dirty="0">
                  <a:solidFill>
                    <a:schemeClr val="accent1"/>
                  </a:solidFill>
                  <a:latin typeface="+mj-lt"/>
                </a:rPr>
                <a:t>FAQ</a:t>
              </a:r>
            </a:p>
          </p:txBody>
        </p:sp>
      </p:grpSp>
      <p:sp>
        <p:nvSpPr>
          <p:cNvPr id="10" name="ZoneTexte 9">
            <a:extLst>
              <a:ext uri="{FF2B5EF4-FFF2-40B4-BE49-F238E27FC236}">
                <a16:creationId xmlns:a16="http://schemas.microsoft.com/office/drawing/2014/main" id="{D80B9A72-DBA1-CB4F-4CBF-FF16BDF27547}"/>
              </a:ext>
            </a:extLst>
          </p:cNvPr>
          <p:cNvSpPr txBox="1"/>
          <p:nvPr/>
        </p:nvSpPr>
        <p:spPr>
          <a:xfrm>
            <a:off x="291679" y="1008937"/>
            <a:ext cx="4554309" cy="2123658"/>
          </a:xfrm>
          <a:prstGeom prst="rect">
            <a:avLst/>
          </a:prstGeom>
          <a:noFill/>
          <a:ln w="28575">
            <a:solidFill>
              <a:schemeClr val="accent4"/>
            </a:solidFill>
          </a:ln>
        </p:spPr>
        <p:txBody>
          <a:bodyPr wrap="square" rtlCol="0">
            <a:spAutoFit/>
          </a:bodyPr>
          <a:lstStyle/>
          <a:p>
            <a:r>
              <a:rPr lang="fr-FR" sz="1200" b="1" dirty="0"/>
              <a:t>Question : Je n’ai toujours pas reçu la bourse alors que j’ai renvoyé tous mes documents est-ce normal ? </a:t>
            </a:r>
          </a:p>
          <a:p>
            <a:pPr algn="just"/>
            <a:r>
              <a:rPr lang="fr-FR" sz="1200" b="1" dirty="0">
                <a:solidFill>
                  <a:schemeClr val="accent1"/>
                </a:solidFill>
              </a:rPr>
              <a:t>Réponse : Oui c’est normal, tout dépend du moment où vous avez envoyé vos documents. Il y a 2 deadlines par mois qui correspondent aux deadlines comptables, une en fin de mois et une autre au milieu de mois. Si vous finalisez votre dossier au début du mois vous serez dans la campagne de milieu du mois donc recevrez votre bourse entre la moitié et la fin du mois.</a:t>
            </a:r>
          </a:p>
          <a:p>
            <a:r>
              <a:rPr lang="fr-FR" sz="1200" b="1" dirty="0">
                <a:solidFill>
                  <a:schemeClr val="accent1"/>
                </a:solidFill>
              </a:rPr>
              <a:t>Donc pensez à anticiper le plus possible pour recevoir au plus vite les 80% !</a:t>
            </a:r>
          </a:p>
          <a:p>
            <a:r>
              <a:rPr lang="fr-FR" sz="1200" b="1" u="sng" dirty="0">
                <a:solidFill>
                  <a:schemeClr val="accent1"/>
                </a:solidFill>
              </a:rPr>
              <a:t>Intitulé du virement ESC Dijon !</a:t>
            </a:r>
          </a:p>
        </p:txBody>
      </p:sp>
      <p:sp>
        <p:nvSpPr>
          <p:cNvPr id="11" name="ZoneTexte 10">
            <a:extLst>
              <a:ext uri="{FF2B5EF4-FFF2-40B4-BE49-F238E27FC236}">
                <a16:creationId xmlns:a16="http://schemas.microsoft.com/office/drawing/2014/main" id="{1813F896-2165-D734-9EA1-CF551987AEDF}"/>
              </a:ext>
            </a:extLst>
          </p:cNvPr>
          <p:cNvSpPr txBox="1"/>
          <p:nvPr/>
        </p:nvSpPr>
        <p:spPr>
          <a:xfrm>
            <a:off x="1487516" y="3273399"/>
            <a:ext cx="3238048" cy="1938992"/>
          </a:xfrm>
          <a:prstGeom prst="rect">
            <a:avLst/>
          </a:prstGeom>
          <a:noFill/>
          <a:ln w="28575">
            <a:solidFill>
              <a:schemeClr val="accent4"/>
            </a:solidFill>
          </a:ln>
        </p:spPr>
        <p:txBody>
          <a:bodyPr wrap="square" rtlCol="0">
            <a:spAutoFit/>
          </a:bodyPr>
          <a:lstStyle/>
          <a:p>
            <a:pPr algn="just"/>
            <a:r>
              <a:rPr lang="fr-FR" sz="1200" b="1" dirty="0"/>
              <a:t>Question : Puis-je cumuler la bourse Erasmus avec d’autres bourses ?</a:t>
            </a:r>
          </a:p>
          <a:p>
            <a:pPr algn="just"/>
            <a:r>
              <a:rPr lang="fr-FR" sz="1200" b="1" dirty="0">
                <a:solidFill>
                  <a:schemeClr val="accent1"/>
                </a:solidFill>
              </a:rPr>
              <a:t>Réponse : </a:t>
            </a:r>
          </a:p>
          <a:p>
            <a:pPr marL="171450" indent="-171450" algn="just">
              <a:buFontTx/>
              <a:buChar char="-"/>
            </a:pPr>
            <a:r>
              <a:rPr lang="fr-FR" sz="1200" b="1" dirty="0">
                <a:solidFill>
                  <a:schemeClr val="accent1"/>
                </a:solidFill>
              </a:rPr>
              <a:t>La bourse Erasmus </a:t>
            </a:r>
            <a:r>
              <a:rPr lang="fr-FR" sz="1200" b="1" dirty="0">
                <a:solidFill>
                  <a:schemeClr val="accent6"/>
                </a:solidFill>
              </a:rPr>
              <a:t>est cumulable </a:t>
            </a:r>
            <a:r>
              <a:rPr lang="fr-FR" sz="1200" b="1" dirty="0">
                <a:solidFill>
                  <a:schemeClr val="accent1"/>
                </a:solidFill>
              </a:rPr>
              <a:t>avec la bourse </a:t>
            </a:r>
            <a:r>
              <a:rPr lang="fr-FR" sz="1200" b="1" dirty="0" err="1">
                <a:solidFill>
                  <a:schemeClr val="accent1"/>
                </a:solidFill>
              </a:rPr>
              <a:t>Acquisis</a:t>
            </a:r>
            <a:endParaRPr lang="fr-FR" sz="1200" b="1" dirty="0">
              <a:solidFill>
                <a:schemeClr val="accent1"/>
              </a:solidFill>
            </a:endParaRPr>
          </a:p>
          <a:p>
            <a:pPr marL="171450" indent="-171450" algn="just">
              <a:buFontTx/>
              <a:buChar char="-"/>
            </a:pPr>
            <a:r>
              <a:rPr lang="fr-FR" sz="1200" b="1" dirty="0">
                <a:solidFill>
                  <a:schemeClr val="accent1"/>
                </a:solidFill>
              </a:rPr>
              <a:t>La bourse Erasmus </a:t>
            </a:r>
            <a:r>
              <a:rPr lang="fr-FR" sz="1200" b="1" dirty="0">
                <a:solidFill>
                  <a:srgbClr val="FF0000"/>
                </a:solidFill>
              </a:rPr>
              <a:t>n’est pas cumulable </a:t>
            </a:r>
            <a:r>
              <a:rPr lang="fr-FR" sz="1200" b="1" dirty="0">
                <a:solidFill>
                  <a:schemeClr val="accent1"/>
                </a:solidFill>
              </a:rPr>
              <a:t>avec la bourse Rotary et la bourse BRIMIE</a:t>
            </a:r>
          </a:p>
          <a:p>
            <a:pPr marL="171450" indent="-171450" algn="just">
              <a:buFontTx/>
              <a:buChar char="-"/>
            </a:pPr>
            <a:r>
              <a:rPr lang="fr-FR" sz="1200" b="1" dirty="0">
                <a:solidFill>
                  <a:schemeClr val="accent1"/>
                </a:solidFill>
              </a:rPr>
              <a:t>Pour les bourses d’autres régions ou communes il faudra leur demander avant si le cumul est possible !</a:t>
            </a:r>
            <a:endParaRPr lang="fr-FR" sz="1200" b="1" dirty="0">
              <a:solidFill>
                <a:srgbClr val="FF0000"/>
              </a:solidFill>
            </a:endParaRPr>
          </a:p>
        </p:txBody>
      </p:sp>
      <p:sp>
        <p:nvSpPr>
          <p:cNvPr id="13" name="ZoneTexte 12">
            <a:extLst>
              <a:ext uri="{FF2B5EF4-FFF2-40B4-BE49-F238E27FC236}">
                <a16:creationId xmlns:a16="http://schemas.microsoft.com/office/drawing/2014/main" id="{E480F5FC-6EBB-AC6B-4937-8D8D8EB4D39A}"/>
              </a:ext>
            </a:extLst>
          </p:cNvPr>
          <p:cNvSpPr txBox="1"/>
          <p:nvPr/>
        </p:nvSpPr>
        <p:spPr>
          <a:xfrm>
            <a:off x="5052443" y="179388"/>
            <a:ext cx="3021243" cy="1015663"/>
          </a:xfrm>
          <a:prstGeom prst="rect">
            <a:avLst/>
          </a:prstGeom>
          <a:noFill/>
          <a:ln w="28575">
            <a:solidFill>
              <a:schemeClr val="accent4"/>
            </a:solidFill>
          </a:ln>
        </p:spPr>
        <p:txBody>
          <a:bodyPr wrap="square" rtlCol="0">
            <a:spAutoFit/>
          </a:bodyPr>
          <a:lstStyle/>
          <a:p>
            <a:pPr algn="just"/>
            <a:r>
              <a:rPr lang="fr-FR" sz="1200" b="1" dirty="0"/>
              <a:t>Question : Puis-je bénéficier de la bourse AMI ?</a:t>
            </a:r>
          </a:p>
          <a:p>
            <a:pPr algn="just"/>
            <a:r>
              <a:rPr lang="fr-FR" sz="1200" b="1" dirty="0">
                <a:solidFill>
                  <a:schemeClr val="accent1"/>
                </a:solidFill>
              </a:rPr>
              <a:t>Réponse : En tant qu’étudiant(e) en école de commerce privée vous n’êtes pas éligible à l’AMI (établissements publics uniquement)</a:t>
            </a:r>
          </a:p>
        </p:txBody>
      </p:sp>
      <p:sp>
        <p:nvSpPr>
          <p:cNvPr id="15" name="ZoneTexte 14">
            <a:extLst>
              <a:ext uri="{FF2B5EF4-FFF2-40B4-BE49-F238E27FC236}">
                <a16:creationId xmlns:a16="http://schemas.microsoft.com/office/drawing/2014/main" id="{35B60693-5080-6B24-36C3-DD4BFACD0522}"/>
              </a:ext>
            </a:extLst>
          </p:cNvPr>
          <p:cNvSpPr txBox="1"/>
          <p:nvPr/>
        </p:nvSpPr>
        <p:spPr>
          <a:xfrm>
            <a:off x="5337637" y="1490008"/>
            <a:ext cx="1782955" cy="1938992"/>
          </a:xfrm>
          <a:prstGeom prst="rect">
            <a:avLst/>
          </a:prstGeom>
          <a:noFill/>
          <a:ln w="28575">
            <a:solidFill>
              <a:schemeClr val="accent4"/>
            </a:solidFill>
          </a:ln>
        </p:spPr>
        <p:txBody>
          <a:bodyPr wrap="square" rtlCol="0">
            <a:spAutoFit/>
          </a:bodyPr>
          <a:lstStyle/>
          <a:p>
            <a:pPr algn="just"/>
            <a:r>
              <a:rPr lang="fr-FR" sz="1200" b="1" dirty="0"/>
              <a:t>Question : Je reçois la bourse du CROUS, vais-je continuer à recevoir la bourse pendant mon semestre d’échange ?</a:t>
            </a:r>
          </a:p>
          <a:p>
            <a:pPr algn="just"/>
            <a:r>
              <a:rPr lang="fr-FR" sz="1200" b="1" dirty="0">
                <a:solidFill>
                  <a:schemeClr val="accent1"/>
                </a:solidFill>
              </a:rPr>
              <a:t>Réponse : Oui, vous continuerez à recevoir la bourse du CROUS pendant votre échange à l’étranger</a:t>
            </a:r>
          </a:p>
        </p:txBody>
      </p:sp>
      <p:sp>
        <p:nvSpPr>
          <p:cNvPr id="16" name="ZoneTexte 15">
            <a:extLst>
              <a:ext uri="{FF2B5EF4-FFF2-40B4-BE49-F238E27FC236}">
                <a16:creationId xmlns:a16="http://schemas.microsoft.com/office/drawing/2014/main" id="{E86798CB-FB32-779F-30D9-63B586953E14}"/>
              </a:ext>
            </a:extLst>
          </p:cNvPr>
          <p:cNvSpPr txBox="1"/>
          <p:nvPr/>
        </p:nvSpPr>
        <p:spPr>
          <a:xfrm>
            <a:off x="1275781" y="5414092"/>
            <a:ext cx="3661519" cy="1200329"/>
          </a:xfrm>
          <a:prstGeom prst="rect">
            <a:avLst/>
          </a:prstGeom>
          <a:noFill/>
          <a:ln w="28575">
            <a:solidFill>
              <a:schemeClr val="accent4"/>
            </a:solidFill>
          </a:ln>
        </p:spPr>
        <p:txBody>
          <a:bodyPr wrap="square" rtlCol="0">
            <a:spAutoFit/>
          </a:bodyPr>
          <a:lstStyle/>
          <a:p>
            <a:pPr algn="just"/>
            <a:r>
              <a:rPr lang="fr-FR" sz="1200" b="1" dirty="0"/>
              <a:t>Question : Je ne reçois pas les mails pour effectuer le test de langue ou compléter le rapport de l’étudiant Erasmus !</a:t>
            </a:r>
          </a:p>
          <a:p>
            <a:pPr algn="just"/>
            <a:r>
              <a:rPr lang="fr-FR" sz="1200" b="1" dirty="0">
                <a:solidFill>
                  <a:schemeClr val="accent1"/>
                </a:solidFill>
              </a:rPr>
              <a:t>Réponse : Regardez dans vos Spams si vous n’avez rien reçu, ensuite contactez erasmus@bsb-education.com pour demander le renvoi.</a:t>
            </a:r>
          </a:p>
        </p:txBody>
      </p:sp>
      <p:sp>
        <p:nvSpPr>
          <p:cNvPr id="3" name="ZoneTexte 2">
            <a:extLst>
              <a:ext uri="{FF2B5EF4-FFF2-40B4-BE49-F238E27FC236}">
                <a16:creationId xmlns:a16="http://schemas.microsoft.com/office/drawing/2014/main" id="{A8B64675-33B8-12C2-0FC8-74A93CF1AA44}"/>
              </a:ext>
            </a:extLst>
          </p:cNvPr>
          <p:cNvSpPr txBox="1"/>
          <p:nvPr/>
        </p:nvSpPr>
        <p:spPr>
          <a:xfrm>
            <a:off x="6597385" y="3848838"/>
            <a:ext cx="5232400" cy="2308324"/>
          </a:xfrm>
          <a:prstGeom prst="rect">
            <a:avLst/>
          </a:prstGeom>
          <a:noFill/>
          <a:ln w="28575">
            <a:solidFill>
              <a:schemeClr val="accent4"/>
            </a:solidFill>
          </a:ln>
        </p:spPr>
        <p:txBody>
          <a:bodyPr wrap="square" rtlCol="0">
            <a:spAutoFit/>
          </a:bodyPr>
          <a:lstStyle/>
          <a:p>
            <a:pPr algn="just"/>
            <a:r>
              <a:rPr lang="fr-FR" sz="1200" b="1" dirty="0"/>
              <a:t>Question : Je dois changer de cours mais mon Learning Agreement est déjà signé comment faire ?  </a:t>
            </a:r>
          </a:p>
          <a:p>
            <a:pPr algn="just"/>
            <a:r>
              <a:rPr lang="fr-FR" sz="1200" b="1" dirty="0">
                <a:solidFill>
                  <a:schemeClr val="accent1"/>
                </a:solidFill>
              </a:rPr>
              <a:t>Réponse : Tout d’abord il faut contacter votre RRI (Nesrine ou Victoria) pour l’informer de cette décision.</a:t>
            </a:r>
          </a:p>
          <a:p>
            <a:pPr algn="just"/>
            <a:r>
              <a:rPr lang="fr-FR" sz="1200" b="1" dirty="0">
                <a:solidFill>
                  <a:schemeClr val="accent1"/>
                </a:solidFill>
              </a:rPr>
              <a:t>Si vous avez déjà choisi des « back-up » vous pourrez piocher dans ceux-ci.</a:t>
            </a:r>
          </a:p>
          <a:p>
            <a:pPr algn="just"/>
            <a:r>
              <a:rPr lang="fr-FR" sz="1200" b="1" dirty="0">
                <a:solidFill>
                  <a:schemeClr val="accent1"/>
                </a:solidFill>
              </a:rPr>
              <a:t>Il faudra</a:t>
            </a:r>
            <a:r>
              <a:rPr lang="fr-FR" sz="1200" b="1" u="sng" dirty="0">
                <a:solidFill>
                  <a:srgbClr val="FF0000"/>
                </a:solidFill>
              </a:rPr>
              <a:t> impérativement </a:t>
            </a:r>
            <a:r>
              <a:rPr lang="fr-FR" sz="1200" b="1" dirty="0">
                <a:solidFill>
                  <a:schemeClr val="accent1"/>
                </a:solidFill>
              </a:rPr>
              <a:t>notifier les modifications dans votre Learning Agreement :</a:t>
            </a:r>
          </a:p>
          <a:p>
            <a:pPr marL="171450" indent="-171450" algn="just">
              <a:buFontTx/>
              <a:buChar char="-"/>
            </a:pPr>
            <a:r>
              <a:rPr lang="fr-FR" sz="1200" b="1" dirty="0">
                <a:solidFill>
                  <a:schemeClr val="accent1"/>
                </a:solidFill>
              </a:rPr>
              <a:t>Learning agreement format Word : Compléter la partie </a:t>
            </a:r>
            <a:r>
              <a:rPr lang="fr-FR" sz="1200" b="1" dirty="0" err="1">
                <a:solidFill>
                  <a:schemeClr val="accent1"/>
                </a:solidFill>
              </a:rPr>
              <a:t>During</a:t>
            </a:r>
            <a:r>
              <a:rPr lang="fr-FR" sz="1200" b="1" dirty="0">
                <a:solidFill>
                  <a:schemeClr val="accent1"/>
                </a:solidFill>
              </a:rPr>
              <a:t> the </a:t>
            </a:r>
            <a:r>
              <a:rPr lang="fr-FR" sz="1200" b="1" dirty="0" err="1">
                <a:solidFill>
                  <a:schemeClr val="accent1"/>
                </a:solidFill>
              </a:rPr>
              <a:t>mobility</a:t>
            </a:r>
            <a:r>
              <a:rPr lang="fr-FR" sz="1200" b="1" dirty="0">
                <a:solidFill>
                  <a:schemeClr val="accent1"/>
                </a:solidFill>
              </a:rPr>
              <a:t> avec les cours que vous retirez et les cours que vous prenez en remplacement. Il faudra à chaque fois motiver ces choix de modifications</a:t>
            </a:r>
          </a:p>
          <a:p>
            <a:pPr marL="171450" indent="-171450" algn="just">
              <a:buFontTx/>
              <a:buChar char="-"/>
            </a:pPr>
            <a:r>
              <a:rPr lang="fr-FR" sz="1200" b="1" dirty="0">
                <a:solidFill>
                  <a:schemeClr val="accent1"/>
                </a:solidFill>
              </a:rPr>
              <a:t>OLA (Online Learning Agreement) : Se reconnecter sur la plateforme et cliquer sur Edit pour effectuer les changements</a:t>
            </a:r>
          </a:p>
        </p:txBody>
      </p:sp>
      <p:sp>
        <p:nvSpPr>
          <p:cNvPr id="17" name="ZoneTexte 16">
            <a:extLst>
              <a:ext uri="{FF2B5EF4-FFF2-40B4-BE49-F238E27FC236}">
                <a16:creationId xmlns:a16="http://schemas.microsoft.com/office/drawing/2014/main" id="{337C1D37-0B8C-2638-14A1-683E39D7CE88}"/>
              </a:ext>
            </a:extLst>
          </p:cNvPr>
          <p:cNvSpPr txBox="1"/>
          <p:nvPr/>
        </p:nvSpPr>
        <p:spPr>
          <a:xfrm>
            <a:off x="7822768" y="1307306"/>
            <a:ext cx="4046900" cy="2123658"/>
          </a:xfrm>
          <a:prstGeom prst="rect">
            <a:avLst/>
          </a:prstGeom>
          <a:noFill/>
          <a:ln w="28575">
            <a:solidFill>
              <a:schemeClr val="accent4"/>
            </a:solidFill>
          </a:ln>
        </p:spPr>
        <p:txBody>
          <a:bodyPr wrap="square" rtlCol="0">
            <a:spAutoFit/>
          </a:bodyPr>
          <a:lstStyle/>
          <a:p>
            <a:pPr algn="just"/>
            <a:r>
              <a:rPr lang="fr-FR" sz="1200" b="1" dirty="0"/>
              <a:t>Question : Je ne comprends pas, je ne reçois pas le même montant qu’un(e) autre étudiant(e)  d’une autre école de commerce ! </a:t>
            </a:r>
          </a:p>
          <a:p>
            <a:pPr algn="just"/>
            <a:r>
              <a:rPr lang="fr-FR" sz="1200" b="1" dirty="0">
                <a:solidFill>
                  <a:schemeClr val="accent1"/>
                </a:solidFill>
              </a:rPr>
              <a:t>Réponse : C’est tout à fait normal. Tout d’abord il faut noter que chaque établissement reçoit une enveloppe budgétaire spécifique. Quant aux règles de financement elles sont propres à chaque établissement. A BSB nous tenons à financer toutes les mobilités, c’est pourquoi l’enveloppe budgétaire est répartie équitablement entre tous les étudiants Erasmus de BSB, selon les barèmes validés par l’Agence Erasmus.</a:t>
            </a:r>
          </a:p>
        </p:txBody>
      </p:sp>
    </p:spTree>
    <p:extLst>
      <p:ext uri="{BB962C8B-B14F-4D97-AF65-F5344CB8AC3E}">
        <p14:creationId xmlns:p14="http://schemas.microsoft.com/office/powerpoint/2010/main" val="963766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22A83-412C-47B4-9268-2CDAD1285974}"/>
              </a:ext>
            </a:extLst>
          </p:cNvPr>
          <p:cNvSpPr>
            <a:spLocks noGrp="1"/>
          </p:cNvSpPr>
          <p:nvPr>
            <p:ph type="ctrTitle"/>
          </p:nvPr>
        </p:nvSpPr>
        <p:spPr>
          <a:xfrm>
            <a:off x="5321808" y="380352"/>
            <a:ext cx="6729984" cy="1192416"/>
          </a:xfrm>
        </p:spPr>
        <p:txBody>
          <a:bodyPr/>
          <a:lstStyle/>
          <a:p>
            <a:r>
              <a:rPr lang="fr-FR" dirty="0"/>
              <a:t>1.2 Critères d’éligibilité et d’attribution</a:t>
            </a:r>
          </a:p>
        </p:txBody>
      </p:sp>
      <p:sp>
        <p:nvSpPr>
          <p:cNvPr id="3" name="Sous-titre 2">
            <a:extLst>
              <a:ext uri="{FF2B5EF4-FFF2-40B4-BE49-F238E27FC236}">
                <a16:creationId xmlns:a16="http://schemas.microsoft.com/office/drawing/2014/main" id="{DFCED268-F5E1-44EF-8E28-6EB66115DC8F}"/>
              </a:ext>
            </a:extLst>
          </p:cNvPr>
          <p:cNvSpPr>
            <a:spLocks noGrp="1"/>
          </p:cNvSpPr>
          <p:nvPr>
            <p:ph type="subTitle" idx="1"/>
          </p:nvPr>
        </p:nvSpPr>
        <p:spPr>
          <a:xfrm>
            <a:off x="5321808" y="3575406"/>
            <a:ext cx="6729983" cy="2568219"/>
          </a:xfrm>
        </p:spPr>
        <p:txBody>
          <a:bodyPr/>
          <a:lstStyle/>
          <a:p>
            <a:pPr algn="just"/>
            <a:r>
              <a:rPr lang="fr-FR" b="1" dirty="0"/>
              <a:t>Tout étudiant </a:t>
            </a:r>
            <a:r>
              <a:rPr lang="fr-FR" dirty="0"/>
              <a:t>effectuant une </a:t>
            </a:r>
            <a:r>
              <a:rPr lang="fr-FR" b="1" dirty="0"/>
              <a:t>mobilité physique Erasmus +</a:t>
            </a:r>
            <a:r>
              <a:rPr lang="fr-FR" dirty="0"/>
              <a:t> est éligible à la bourse Erasmus +, quelle que soit sa nationalité et sa situation financière. </a:t>
            </a:r>
          </a:p>
          <a:p>
            <a:pPr algn="just"/>
            <a:endParaRPr lang="fr-FR" dirty="0"/>
          </a:p>
          <a:p>
            <a:pPr algn="just"/>
            <a:r>
              <a:rPr lang="fr-FR" dirty="0"/>
              <a:t>Ne sont pas éligibles les étudiants effectuant une mobilité à distance depuis la France. </a:t>
            </a:r>
          </a:p>
        </p:txBody>
      </p:sp>
      <p:pic>
        <p:nvPicPr>
          <p:cNvPr id="4" name="Image 3">
            <a:extLst>
              <a:ext uri="{FF2B5EF4-FFF2-40B4-BE49-F238E27FC236}">
                <a16:creationId xmlns:a16="http://schemas.microsoft.com/office/drawing/2014/main" id="{3094C9B3-34BC-BA26-482E-CD49FCE413AE}"/>
              </a:ext>
            </a:extLst>
          </p:cNvPr>
          <p:cNvPicPr>
            <a:picLocks noChangeAspect="1"/>
          </p:cNvPicPr>
          <p:nvPr/>
        </p:nvPicPr>
        <p:blipFill>
          <a:blip r:embed="rId2"/>
          <a:stretch>
            <a:fillRect/>
          </a:stretch>
        </p:blipFill>
        <p:spPr>
          <a:xfrm>
            <a:off x="6188634" y="1572768"/>
            <a:ext cx="4996331" cy="1433117"/>
          </a:xfrm>
          <a:prstGeom prst="rect">
            <a:avLst/>
          </a:prstGeom>
        </p:spPr>
      </p:pic>
    </p:spTree>
    <p:extLst>
      <p:ext uri="{BB962C8B-B14F-4D97-AF65-F5344CB8AC3E}">
        <p14:creationId xmlns:p14="http://schemas.microsoft.com/office/powerpoint/2010/main" val="228549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08746-C26C-BF59-17DB-78C608D16755}"/>
              </a:ext>
            </a:extLst>
          </p:cNvPr>
          <p:cNvSpPr>
            <a:spLocks noGrp="1"/>
          </p:cNvSpPr>
          <p:nvPr>
            <p:ph type="ctrTitle"/>
          </p:nvPr>
        </p:nvSpPr>
        <p:spPr>
          <a:xfrm>
            <a:off x="329184" y="325488"/>
            <a:ext cx="11393424" cy="735216"/>
          </a:xfrm>
        </p:spPr>
        <p:txBody>
          <a:bodyPr/>
          <a:lstStyle/>
          <a:p>
            <a:r>
              <a:rPr lang="fr-FR" dirty="0"/>
              <a:t>1.2 Critères d’éligibilité et d’attribution</a:t>
            </a:r>
          </a:p>
        </p:txBody>
      </p:sp>
      <p:sp>
        <p:nvSpPr>
          <p:cNvPr id="27" name="ZoneTexte 26">
            <a:extLst>
              <a:ext uri="{FF2B5EF4-FFF2-40B4-BE49-F238E27FC236}">
                <a16:creationId xmlns:a16="http://schemas.microsoft.com/office/drawing/2014/main" id="{20D97C68-8B81-A76E-DBB4-F20613E930A7}"/>
              </a:ext>
            </a:extLst>
          </p:cNvPr>
          <p:cNvSpPr txBox="1"/>
          <p:nvPr/>
        </p:nvSpPr>
        <p:spPr>
          <a:xfrm>
            <a:off x="3086997" y="1060704"/>
            <a:ext cx="4938472" cy="1323439"/>
          </a:xfrm>
          <a:prstGeom prst="rect">
            <a:avLst/>
          </a:prstGeom>
          <a:noFill/>
          <a:ln w="28575">
            <a:solidFill>
              <a:schemeClr val="accent1"/>
            </a:solidFill>
          </a:ln>
        </p:spPr>
        <p:txBody>
          <a:bodyPr wrap="square">
            <a:spAutoFit/>
          </a:bodyPr>
          <a:lstStyle/>
          <a:p>
            <a:pPr algn="just"/>
            <a:r>
              <a:rPr lang="en-US" sz="1600" b="0" i="0" u="none" strike="noStrike" baseline="0" dirty="0">
                <a:solidFill>
                  <a:srgbClr val="000000"/>
                </a:solidFill>
                <a:latin typeface="Calibri" panose="020F0502020204030204" pitchFamily="34" charset="0"/>
              </a:rPr>
              <a:t>Le </a:t>
            </a:r>
            <a:r>
              <a:rPr lang="en-US" sz="1600" b="0" i="0" u="none" strike="noStrike" baseline="0" dirty="0" err="1">
                <a:solidFill>
                  <a:srgbClr val="000000"/>
                </a:solidFill>
                <a:latin typeface="Calibri" panose="020F0502020204030204" pitchFamily="34" charset="0"/>
              </a:rPr>
              <a:t>calcul</a:t>
            </a:r>
            <a:r>
              <a:rPr lang="en-US" sz="1600" b="0" i="0" u="none" strike="noStrike" baseline="0" dirty="0">
                <a:solidFill>
                  <a:srgbClr val="000000"/>
                </a:solidFill>
                <a:latin typeface="Calibri" panose="020F0502020204030204" pitchFamily="34" charset="0"/>
              </a:rPr>
              <a:t> de </a:t>
            </a:r>
            <a:r>
              <a:rPr lang="en-US" sz="1600" b="0" i="0" u="none" strike="noStrike" baseline="0" dirty="0" err="1">
                <a:solidFill>
                  <a:srgbClr val="000000"/>
                </a:solidFill>
                <a:latin typeface="Calibri" panose="020F0502020204030204" pitchFamily="34" charset="0"/>
              </a:rPr>
              <a:t>votre</a:t>
            </a:r>
            <a:r>
              <a:rPr lang="en-US" sz="1600" b="0" i="0" u="none" strike="noStrike" baseline="0" dirty="0">
                <a:solidFill>
                  <a:srgbClr val="000000"/>
                </a:solidFill>
                <a:latin typeface="Calibri" panose="020F0502020204030204" pitchFamily="34" charset="0"/>
              </a:rPr>
              <a:t> bourse se fait </a:t>
            </a:r>
            <a:r>
              <a:rPr lang="en-US" sz="1600" b="0" i="0" u="none" strike="noStrike" baseline="0" dirty="0" err="1">
                <a:solidFill>
                  <a:srgbClr val="000000"/>
                </a:solidFill>
                <a:latin typeface="Calibri" panose="020F0502020204030204" pitchFamily="34" charset="0"/>
              </a:rPr>
              <a:t>automatiquement</a:t>
            </a:r>
            <a:r>
              <a:rPr lang="en-US" sz="1600" b="0" i="0" u="none" strike="noStrike" baseline="0" dirty="0">
                <a:solidFill>
                  <a:srgbClr val="000000"/>
                </a:solidFill>
                <a:latin typeface="Calibri" panose="020F0502020204030204" pitchFamily="34" charset="0"/>
              </a:rPr>
              <a:t> sur la </a:t>
            </a:r>
            <a:r>
              <a:rPr lang="en-US" sz="1600" b="0" i="0" u="none" strike="noStrike" baseline="0" dirty="0" err="1">
                <a:solidFill>
                  <a:srgbClr val="000000"/>
                </a:solidFill>
                <a:latin typeface="Calibri" panose="020F0502020204030204" pitchFamily="34" charset="0"/>
              </a:rPr>
              <a:t>plateforme</a:t>
            </a:r>
            <a:r>
              <a:rPr lang="en-US" sz="1600" b="0" i="0" u="none" strike="noStrike" baseline="0" dirty="0">
                <a:solidFill>
                  <a:srgbClr val="000000"/>
                </a:solidFill>
                <a:latin typeface="Calibri" panose="020F0502020204030204" pitchFamily="34" charset="0"/>
              </a:rPr>
              <a:t> de </a:t>
            </a:r>
            <a:r>
              <a:rPr lang="en-US" sz="1600" b="0" i="0" u="none" strike="noStrike" baseline="0" dirty="0" err="1">
                <a:solidFill>
                  <a:srgbClr val="000000"/>
                </a:solidFill>
                <a:latin typeface="Calibri" panose="020F0502020204030204" pitchFamily="34" charset="0"/>
              </a:rPr>
              <a:t>l’Agence</a:t>
            </a:r>
            <a:r>
              <a:rPr lang="en-US" sz="1600" b="0" i="0" u="none" strike="noStrike" baseline="0" dirty="0">
                <a:solidFill>
                  <a:srgbClr val="000000"/>
                </a:solidFill>
                <a:latin typeface="Calibri" panose="020F0502020204030204" pitchFamily="34" charset="0"/>
              </a:rPr>
              <a:t> Erasmus. </a:t>
            </a:r>
          </a:p>
          <a:p>
            <a:pPr algn="just"/>
            <a:r>
              <a:rPr lang="en-US" sz="1600" dirty="0">
                <a:solidFill>
                  <a:srgbClr val="000000"/>
                </a:solidFill>
                <a:latin typeface="Calibri" panose="020F0502020204030204" pitchFamily="34" charset="0"/>
              </a:rPr>
              <a:t>Ce </a:t>
            </a:r>
            <a:r>
              <a:rPr lang="en-US" sz="1600" dirty="0" err="1">
                <a:solidFill>
                  <a:srgbClr val="000000"/>
                </a:solidFill>
                <a:latin typeface="Calibri" panose="020F0502020204030204" pitchFamily="34" charset="0"/>
              </a:rPr>
              <a:t>calcul</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prend</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en</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compte</a:t>
            </a:r>
            <a:r>
              <a:rPr lang="en-US" sz="1600" dirty="0">
                <a:solidFill>
                  <a:srgbClr val="000000"/>
                </a:solidFill>
                <a:latin typeface="Calibri" panose="020F0502020204030204" pitchFamily="34" charset="0"/>
              </a:rPr>
              <a:t> le lieu de </a:t>
            </a:r>
            <a:r>
              <a:rPr lang="en-US" sz="1600" dirty="0" err="1">
                <a:solidFill>
                  <a:srgbClr val="000000"/>
                </a:solidFill>
                <a:latin typeface="Calibri" panose="020F0502020204030204" pitchFamily="34" charset="0"/>
              </a:rPr>
              <a:t>votre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mobilité</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selon</a:t>
            </a:r>
            <a:r>
              <a:rPr lang="en-US" sz="1600" dirty="0">
                <a:solidFill>
                  <a:srgbClr val="000000"/>
                </a:solidFill>
                <a:latin typeface="Calibri" panose="020F0502020204030204" pitchFamily="34" charset="0"/>
              </a:rPr>
              <a:t> les zones </a:t>
            </a:r>
            <a:r>
              <a:rPr lang="en-US" sz="1600" dirty="0" err="1">
                <a:solidFill>
                  <a:srgbClr val="000000"/>
                </a:solidFill>
                <a:latin typeface="Calibri" panose="020F0502020204030204" pitchFamily="34" charset="0"/>
              </a:rPr>
              <a:t>définies</a:t>
            </a:r>
            <a:r>
              <a:rPr lang="en-US" sz="1600" dirty="0">
                <a:solidFill>
                  <a:srgbClr val="000000"/>
                </a:solidFill>
                <a:latin typeface="Calibri" panose="020F0502020204030204" pitchFamily="34" charset="0"/>
              </a:rPr>
              <a:t> par Erasmus </a:t>
            </a:r>
            <a:r>
              <a:rPr lang="en-US" sz="1600" dirty="0" err="1">
                <a:solidFill>
                  <a:srgbClr val="000000"/>
                </a:solidFill>
                <a:latin typeface="Calibri" panose="020F0502020204030204" pitchFamily="34" charset="0"/>
              </a:rPr>
              <a:t>en</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fonction</a:t>
            </a:r>
            <a:r>
              <a:rPr lang="en-US" sz="1600" dirty="0">
                <a:solidFill>
                  <a:srgbClr val="000000"/>
                </a:solidFill>
                <a:latin typeface="Calibri" panose="020F0502020204030204" pitchFamily="34" charset="0"/>
              </a:rPr>
              <a:t> du </a:t>
            </a:r>
            <a:r>
              <a:rPr lang="en-US" sz="1600" dirty="0" err="1">
                <a:solidFill>
                  <a:srgbClr val="000000"/>
                </a:solidFill>
                <a:latin typeface="Calibri" panose="020F0502020204030204" pitchFamily="34" charset="0"/>
              </a:rPr>
              <a:t>coût</a:t>
            </a:r>
            <a:r>
              <a:rPr lang="en-US" sz="1600" dirty="0">
                <a:solidFill>
                  <a:srgbClr val="000000"/>
                </a:solidFill>
                <a:latin typeface="Calibri" panose="020F0502020204030204" pitchFamily="34" charset="0"/>
              </a:rPr>
              <a:t> de la vie du pays et la durée de </a:t>
            </a:r>
            <a:r>
              <a:rPr lang="en-US" sz="1600" dirty="0" err="1">
                <a:solidFill>
                  <a:srgbClr val="000000"/>
                </a:solidFill>
                <a:latin typeface="Calibri" panose="020F0502020204030204" pitchFamily="34" charset="0"/>
              </a:rPr>
              <a:t>votre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échange</a:t>
            </a:r>
            <a:r>
              <a:rPr lang="en-US" sz="1600" dirty="0">
                <a:solidFill>
                  <a:srgbClr val="000000"/>
                </a:solidFill>
                <a:latin typeface="Calibri" panose="020F0502020204030204" pitchFamily="34" charset="0"/>
              </a:rPr>
              <a:t>.</a:t>
            </a:r>
            <a:endParaRPr lang="fr-FR" sz="1600" b="0" i="0" u="none" strike="noStrike" baseline="0" dirty="0">
              <a:solidFill>
                <a:srgbClr val="000000"/>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39" name="Encre 38">
                <a:extLst>
                  <a:ext uri="{FF2B5EF4-FFF2-40B4-BE49-F238E27FC236}">
                    <a16:creationId xmlns:a16="http://schemas.microsoft.com/office/drawing/2014/main" id="{078DD82E-2B28-943D-BA20-0C54B19DCD5E}"/>
                  </a:ext>
                </a:extLst>
              </p14:cNvPr>
              <p14:cNvContentPartPr/>
              <p14:nvPr/>
            </p14:nvContentPartPr>
            <p14:xfrm>
              <a:off x="-257186" y="4715357"/>
              <a:ext cx="360" cy="360"/>
            </p14:xfrm>
          </p:contentPart>
        </mc:Choice>
        <mc:Fallback xmlns="">
          <p:pic>
            <p:nvPicPr>
              <p:cNvPr id="39" name="Encre 38">
                <a:extLst>
                  <a:ext uri="{FF2B5EF4-FFF2-40B4-BE49-F238E27FC236}">
                    <a16:creationId xmlns:a16="http://schemas.microsoft.com/office/drawing/2014/main" id="{078DD82E-2B28-943D-BA20-0C54B19DCD5E}"/>
                  </a:ext>
                </a:extLst>
              </p:cNvPr>
              <p:cNvPicPr/>
              <p:nvPr/>
            </p:nvPicPr>
            <p:blipFill>
              <a:blip r:embed="rId12"/>
              <a:stretch>
                <a:fillRect/>
              </a:stretch>
            </p:blipFill>
            <p:spPr>
              <a:xfrm>
                <a:off x="-265826" y="4706717"/>
                <a:ext cx="18000" cy="18000"/>
              </a:xfrm>
              <a:prstGeom prst="rect">
                <a:avLst/>
              </a:prstGeom>
            </p:spPr>
          </p:pic>
        </mc:Fallback>
      </mc:AlternateContent>
      <p:sp>
        <p:nvSpPr>
          <p:cNvPr id="41" name="Rectangle 40">
            <a:extLst>
              <a:ext uri="{FF2B5EF4-FFF2-40B4-BE49-F238E27FC236}">
                <a16:creationId xmlns:a16="http://schemas.microsoft.com/office/drawing/2014/main" id="{BC2DD09C-B211-095A-F4FD-FC1CF7A33D0A}"/>
              </a:ext>
            </a:extLst>
          </p:cNvPr>
          <p:cNvSpPr/>
          <p:nvPr/>
        </p:nvSpPr>
        <p:spPr>
          <a:xfrm>
            <a:off x="1465242" y="5797296"/>
            <a:ext cx="1720817"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Zone 1</a:t>
            </a:r>
          </a:p>
          <a:p>
            <a:pPr algn="ctr"/>
            <a:r>
              <a:rPr lang="fr-FR" dirty="0"/>
              <a:t>348€/mois</a:t>
            </a:r>
          </a:p>
        </p:txBody>
      </p:sp>
      <p:sp>
        <p:nvSpPr>
          <p:cNvPr id="43" name="Rectangle 42">
            <a:extLst>
              <a:ext uri="{FF2B5EF4-FFF2-40B4-BE49-F238E27FC236}">
                <a16:creationId xmlns:a16="http://schemas.microsoft.com/office/drawing/2014/main" id="{AFA915D1-C9D5-A849-E108-3501DC7B18AE}"/>
              </a:ext>
            </a:extLst>
          </p:cNvPr>
          <p:cNvSpPr/>
          <p:nvPr/>
        </p:nvSpPr>
        <p:spPr>
          <a:xfrm>
            <a:off x="4492980" y="5218144"/>
            <a:ext cx="1720817"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Zone 2</a:t>
            </a:r>
          </a:p>
          <a:p>
            <a:pPr algn="ctr"/>
            <a:r>
              <a:rPr lang="fr-FR" dirty="0"/>
              <a:t>292€/mois</a:t>
            </a:r>
          </a:p>
        </p:txBody>
      </p:sp>
      <p:sp>
        <p:nvSpPr>
          <p:cNvPr id="45" name="Rectangle 44">
            <a:extLst>
              <a:ext uri="{FF2B5EF4-FFF2-40B4-BE49-F238E27FC236}">
                <a16:creationId xmlns:a16="http://schemas.microsoft.com/office/drawing/2014/main" id="{0A0ACCD2-14D5-2085-9609-A6AED328EE02}"/>
              </a:ext>
            </a:extLst>
          </p:cNvPr>
          <p:cNvSpPr/>
          <p:nvPr/>
        </p:nvSpPr>
        <p:spPr>
          <a:xfrm>
            <a:off x="7390741" y="4407408"/>
            <a:ext cx="157952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Zone 3</a:t>
            </a:r>
          </a:p>
          <a:p>
            <a:pPr algn="ctr"/>
            <a:r>
              <a:rPr lang="fr-FR" dirty="0"/>
              <a:t>225€/mois</a:t>
            </a:r>
          </a:p>
        </p:txBody>
      </p:sp>
      <p:sp>
        <p:nvSpPr>
          <p:cNvPr id="6" name="ZoneTexte 5">
            <a:extLst>
              <a:ext uri="{FF2B5EF4-FFF2-40B4-BE49-F238E27FC236}">
                <a16:creationId xmlns:a16="http://schemas.microsoft.com/office/drawing/2014/main" id="{238AF4CD-A7AA-90E1-341D-60783685F85D}"/>
              </a:ext>
            </a:extLst>
          </p:cNvPr>
          <p:cNvSpPr txBox="1"/>
          <p:nvPr/>
        </p:nvSpPr>
        <p:spPr>
          <a:xfrm>
            <a:off x="1609765" y="2813022"/>
            <a:ext cx="1394499" cy="28623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a:t>Allemagne</a:t>
            </a:r>
          </a:p>
          <a:p>
            <a:r>
              <a:rPr lang="fr-FR" dirty="0"/>
              <a:t>Autriche</a:t>
            </a:r>
          </a:p>
          <a:p>
            <a:r>
              <a:rPr lang="fr-FR" dirty="0"/>
              <a:t>Belgique</a:t>
            </a:r>
          </a:p>
          <a:p>
            <a:r>
              <a:rPr lang="fr-FR" dirty="0"/>
              <a:t>Danemark</a:t>
            </a:r>
          </a:p>
          <a:p>
            <a:r>
              <a:rPr lang="fr-FR" dirty="0"/>
              <a:t>Finlande</a:t>
            </a:r>
          </a:p>
          <a:p>
            <a:r>
              <a:rPr lang="fr-FR" dirty="0"/>
              <a:t>Irlande</a:t>
            </a:r>
          </a:p>
          <a:p>
            <a:r>
              <a:rPr lang="fr-FR" dirty="0"/>
              <a:t>Italie</a:t>
            </a:r>
          </a:p>
          <a:p>
            <a:r>
              <a:rPr lang="fr-FR" dirty="0"/>
              <a:t>Pays Bas</a:t>
            </a:r>
          </a:p>
          <a:p>
            <a:r>
              <a:rPr lang="fr-FR" dirty="0"/>
              <a:t>Norvège</a:t>
            </a:r>
          </a:p>
          <a:p>
            <a:r>
              <a:rPr lang="fr-FR" dirty="0"/>
              <a:t>Suède</a:t>
            </a:r>
          </a:p>
        </p:txBody>
      </p:sp>
      <p:sp>
        <p:nvSpPr>
          <p:cNvPr id="7" name="ZoneTexte 6">
            <a:extLst>
              <a:ext uri="{FF2B5EF4-FFF2-40B4-BE49-F238E27FC236}">
                <a16:creationId xmlns:a16="http://schemas.microsoft.com/office/drawing/2014/main" id="{B1727A76-F370-67D5-ED07-1A2B797E2F98}"/>
              </a:ext>
            </a:extLst>
          </p:cNvPr>
          <p:cNvSpPr txBox="1"/>
          <p:nvPr/>
        </p:nvSpPr>
        <p:spPr>
          <a:xfrm>
            <a:off x="4710192" y="2817212"/>
            <a:ext cx="1275809" cy="2308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a:t>Espagne</a:t>
            </a:r>
          </a:p>
          <a:p>
            <a:r>
              <a:rPr lang="fr-FR" dirty="0"/>
              <a:t>Estonie</a:t>
            </a:r>
          </a:p>
          <a:p>
            <a:r>
              <a:rPr lang="fr-FR" dirty="0"/>
              <a:t>Grèce</a:t>
            </a:r>
          </a:p>
          <a:p>
            <a:r>
              <a:rPr lang="fr-FR" dirty="0"/>
              <a:t>Lettonie</a:t>
            </a:r>
          </a:p>
          <a:p>
            <a:r>
              <a:rPr lang="fr-FR" dirty="0"/>
              <a:t>Portugal</a:t>
            </a:r>
          </a:p>
          <a:p>
            <a:r>
              <a:rPr lang="fr-FR" dirty="0"/>
              <a:t>Slovaquie</a:t>
            </a:r>
          </a:p>
          <a:p>
            <a:r>
              <a:rPr lang="fr-FR" dirty="0"/>
              <a:t>Slovénie</a:t>
            </a:r>
          </a:p>
          <a:p>
            <a:r>
              <a:rPr lang="fr-FR" dirty="0"/>
              <a:t>Tchéquie</a:t>
            </a:r>
          </a:p>
        </p:txBody>
      </p:sp>
      <p:sp>
        <p:nvSpPr>
          <p:cNvPr id="8" name="ZoneTexte 7">
            <a:extLst>
              <a:ext uri="{FF2B5EF4-FFF2-40B4-BE49-F238E27FC236}">
                <a16:creationId xmlns:a16="http://schemas.microsoft.com/office/drawing/2014/main" id="{E81F592E-2EA7-4BE3-4C81-E94AA3C0077A}"/>
              </a:ext>
            </a:extLst>
          </p:cNvPr>
          <p:cNvSpPr txBox="1"/>
          <p:nvPr/>
        </p:nvSpPr>
        <p:spPr>
          <a:xfrm>
            <a:off x="7606496" y="2813022"/>
            <a:ext cx="1197864" cy="1477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dirty="0"/>
              <a:t>Croatie</a:t>
            </a:r>
          </a:p>
          <a:p>
            <a:r>
              <a:rPr lang="fr-FR" dirty="0"/>
              <a:t>Hongrie</a:t>
            </a:r>
          </a:p>
          <a:p>
            <a:r>
              <a:rPr lang="fr-FR" dirty="0"/>
              <a:t>Lituanie</a:t>
            </a:r>
          </a:p>
          <a:p>
            <a:r>
              <a:rPr lang="fr-FR" dirty="0"/>
              <a:t>Pologne</a:t>
            </a:r>
          </a:p>
          <a:p>
            <a:r>
              <a:rPr lang="fr-FR" dirty="0"/>
              <a:t>Turquie</a:t>
            </a:r>
          </a:p>
        </p:txBody>
      </p:sp>
    </p:spTree>
    <p:extLst>
      <p:ext uri="{BB962C8B-B14F-4D97-AF65-F5344CB8AC3E}">
        <p14:creationId xmlns:p14="http://schemas.microsoft.com/office/powerpoint/2010/main" val="878563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1AD7925-CF3B-464D-B5DF-CEAF534F7C6C}"/>
              </a:ext>
            </a:extLst>
          </p:cNvPr>
          <p:cNvSpPr>
            <a:spLocks noGrp="1"/>
          </p:cNvSpPr>
          <p:nvPr>
            <p:ph type="title"/>
          </p:nvPr>
        </p:nvSpPr>
        <p:spPr>
          <a:xfrm>
            <a:off x="408709" y="768347"/>
            <a:ext cx="7804826" cy="752836"/>
          </a:xfrm>
        </p:spPr>
        <p:txBody>
          <a:bodyPr/>
          <a:lstStyle/>
          <a:p>
            <a:pPr algn="ctr"/>
            <a:r>
              <a:rPr lang="fr-FR" dirty="0"/>
              <a:t>Bourses ERASMUS Exceptionnelles</a:t>
            </a:r>
          </a:p>
        </p:txBody>
      </p:sp>
      <p:sp>
        <p:nvSpPr>
          <p:cNvPr id="3" name="ZoneTexte 2">
            <a:extLst>
              <a:ext uri="{FF2B5EF4-FFF2-40B4-BE49-F238E27FC236}">
                <a16:creationId xmlns:a16="http://schemas.microsoft.com/office/drawing/2014/main" id="{A0BD6F02-47C6-A0B5-1CD3-CBB7731D9E69}"/>
              </a:ext>
            </a:extLst>
          </p:cNvPr>
          <p:cNvSpPr txBox="1"/>
          <p:nvPr/>
        </p:nvSpPr>
        <p:spPr>
          <a:xfrm>
            <a:off x="1986416" y="4504303"/>
            <a:ext cx="3407960" cy="1384995"/>
          </a:xfrm>
          <a:prstGeom prst="rect">
            <a:avLst/>
          </a:prstGeom>
          <a:noFill/>
          <a:ln w="28575">
            <a:solidFill>
              <a:schemeClr val="accent1"/>
            </a:solidFill>
          </a:ln>
        </p:spPr>
        <p:txBody>
          <a:bodyPr wrap="square">
            <a:spAutoFit/>
          </a:bodyPr>
          <a:lstStyle/>
          <a:p>
            <a:pPr algn="ctr"/>
            <a:r>
              <a:rPr lang="fr-FR" b="1" u="sng" dirty="0">
                <a:solidFill>
                  <a:schemeClr val="bg1"/>
                </a:solidFill>
                <a:latin typeface="Calibri" panose="020F0502020204030204" pitchFamily="34" charset="0"/>
              </a:rPr>
              <a:t>United </a:t>
            </a:r>
            <a:r>
              <a:rPr lang="fr-FR" b="1" u="sng" dirty="0" err="1">
                <a:solidFill>
                  <a:schemeClr val="bg1"/>
                </a:solidFill>
                <a:latin typeface="Calibri" panose="020F0502020204030204" pitchFamily="34" charset="0"/>
              </a:rPr>
              <a:t>Kingdom</a:t>
            </a:r>
            <a:endParaRPr lang="fr-FR" b="1" i="0" u="sng" strike="noStrike" baseline="0" dirty="0">
              <a:solidFill>
                <a:schemeClr val="bg1"/>
              </a:solidFill>
              <a:latin typeface="Calibri" panose="020F0502020204030204" pitchFamily="34" charset="0"/>
            </a:endParaRPr>
          </a:p>
          <a:p>
            <a:pPr algn="ctr"/>
            <a:endParaRPr lang="fr-FR" b="0" i="0" u="none" strike="noStrike" baseline="0" dirty="0">
              <a:solidFill>
                <a:schemeClr val="bg1"/>
              </a:solidFill>
              <a:latin typeface="Calibri" panose="020F0502020204030204" pitchFamily="34" charset="0"/>
            </a:endParaRPr>
          </a:p>
          <a:p>
            <a:pPr algn="ctr"/>
            <a:r>
              <a:rPr lang="fr-FR" b="1" i="0" u="none" strike="noStrike" baseline="0" dirty="0">
                <a:solidFill>
                  <a:schemeClr val="bg1"/>
                </a:solidFill>
                <a:latin typeface="Calibri" panose="020F0502020204030204" pitchFamily="34" charset="0"/>
              </a:rPr>
              <a:t>Semestre </a:t>
            </a:r>
            <a:r>
              <a:rPr lang="fr-FR" b="0" i="0" u="none" strike="noStrike" baseline="0" dirty="0">
                <a:solidFill>
                  <a:schemeClr val="bg1"/>
                </a:solidFill>
                <a:latin typeface="Calibri" panose="020F0502020204030204" pitchFamily="34" charset="0"/>
              </a:rPr>
              <a:t>= 2 mois : </a:t>
            </a:r>
            <a:r>
              <a:rPr lang="fr-FR" dirty="0">
                <a:solidFill>
                  <a:schemeClr val="bg1"/>
                </a:solidFill>
                <a:latin typeface="Calibri" panose="020F0502020204030204" pitchFamily="34" charset="0"/>
              </a:rPr>
              <a:t>696€</a:t>
            </a:r>
            <a:r>
              <a:rPr lang="fr-FR" b="0" i="0" u="none" strike="noStrike" baseline="0" dirty="0">
                <a:solidFill>
                  <a:schemeClr val="bg1"/>
                </a:solidFill>
                <a:latin typeface="Calibri" panose="020F0502020204030204" pitchFamily="34" charset="0"/>
              </a:rPr>
              <a:t>                                                         </a:t>
            </a:r>
            <a:r>
              <a:rPr lang="fr-FR" b="1" dirty="0">
                <a:solidFill>
                  <a:schemeClr val="bg1"/>
                </a:solidFill>
                <a:latin typeface="Calibri" panose="020F0502020204030204" pitchFamily="34" charset="0"/>
              </a:rPr>
              <a:t>Double Diplôme </a:t>
            </a:r>
            <a:r>
              <a:rPr lang="fr-FR" dirty="0">
                <a:solidFill>
                  <a:schemeClr val="bg1"/>
                </a:solidFill>
                <a:latin typeface="Calibri" panose="020F0502020204030204" pitchFamily="34" charset="0"/>
              </a:rPr>
              <a:t>= 4 mois : 1392€</a:t>
            </a:r>
          </a:p>
          <a:p>
            <a:pPr algn="ctr"/>
            <a:r>
              <a:rPr lang="fr-FR" sz="1200" b="0" i="0" u="none" strike="noStrike" baseline="0" dirty="0">
                <a:solidFill>
                  <a:srgbClr val="000000"/>
                </a:solidFill>
                <a:latin typeface="Calibri" panose="020F0502020204030204" pitchFamily="34" charset="0"/>
              </a:rPr>
              <a:t> </a:t>
            </a:r>
          </a:p>
        </p:txBody>
      </p:sp>
      <p:sp>
        <p:nvSpPr>
          <p:cNvPr id="6" name="ZoneTexte 5">
            <a:extLst>
              <a:ext uri="{FF2B5EF4-FFF2-40B4-BE49-F238E27FC236}">
                <a16:creationId xmlns:a16="http://schemas.microsoft.com/office/drawing/2014/main" id="{D52C00B9-FC53-E370-00AB-8D9C50933C96}"/>
              </a:ext>
            </a:extLst>
          </p:cNvPr>
          <p:cNvSpPr txBox="1"/>
          <p:nvPr/>
        </p:nvSpPr>
        <p:spPr>
          <a:xfrm>
            <a:off x="1453643" y="1889973"/>
            <a:ext cx="4279115" cy="1754326"/>
          </a:xfrm>
          <a:prstGeom prst="rect">
            <a:avLst/>
          </a:prstGeom>
          <a:noFill/>
          <a:ln w="28575">
            <a:solidFill>
              <a:schemeClr val="accent1"/>
            </a:solidFill>
          </a:ln>
        </p:spPr>
        <p:txBody>
          <a:bodyPr wrap="square">
            <a:spAutoFit/>
          </a:bodyPr>
          <a:lstStyle/>
          <a:p>
            <a:pPr algn="ctr"/>
            <a:r>
              <a:rPr lang="fr-FR" b="1" i="0" u="sng" strike="noStrike" baseline="0" dirty="0">
                <a:solidFill>
                  <a:schemeClr val="bg1"/>
                </a:solidFill>
                <a:latin typeface="Calibri" panose="020F0502020204030204" pitchFamily="34" charset="0"/>
              </a:rPr>
              <a:t>Hong Kong (Chine)</a:t>
            </a:r>
          </a:p>
          <a:p>
            <a:pPr algn="ctr"/>
            <a:endParaRPr lang="fr-FR" b="1" i="0" u="sng" strike="noStrike" baseline="0" dirty="0">
              <a:solidFill>
                <a:schemeClr val="bg1"/>
              </a:solidFill>
              <a:latin typeface="Calibri" panose="020F0502020204030204" pitchFamily="34" charset="0"/>
            </a:endParaRPr>
          </a:p>
          <a:p>
            <a:pPr algn="ctr"/>
            <a:r>
              <a:rPr lang="fr-FR" b="1" u="sng" dirty="0">
                <a:solidFill>
                  <a:schemeClr val="bg1"/>
                </a:solidFill>
                <a:latin typeface="Calibri" panose="020F0502020204030204" pitchFamily="34" charset="0"/>
              </a:rPr>
              <a:t>Uniquement</a:t>
            </a:r>
            <a:r>
              <a:rPr lang="fr-FR" b="0" i="0" u="none" strike="noStrike" baseline="0" dirty="0">
                <a:solidFill>
                  <a:schemeClr val="bg1"/>
                </a:solidFill>
                <a:latin typeface="Calibri" panose="020F0502020204030204" pitchFamily="34" charset="0"/>
              </a:rPr>
              <a:t> </a:t>
            </a:r>
            <a:r>
              <a:rPr lang="fr-FR" b="1" i="0" u="none" strike="noStrike" baseline="0" dirty="0">
                <a:solidFill>
                  <a:schemeClr val="bg1"/>
                </a:solidFill>
                <a:latin typeface="Calibri" panose="020F0502020204030204" pitchFamily="34" charset="0"/>
              </a:rPr>
              <a:t>Double Diplôme </a:t>
            </a:r>
            <a:r>
              <a:rPr lang="fr-FR" b="0" i="0" u="none" strike="noStrike" baseline="0" dirty="0">
                <a:solidFill>
                  <a:schemeClr val="bg1"/>
                </a:solidFill>
                <a:latin typeface="Calibri" panose="020F0502020204030204" pitchFamily="34" charset="0"/>
              </a:rPr>
              <a:t>= 4 mois : 2</a:t>
            </a:r>
            <a:r>
              <a:rPr lang="fr-FR" dirty="0">
                <a:solidFill>
                  <a:schemeClr val="bg1"/>
                </a:solidFill>
                <a:latin typeface="Calibri" panose="020F0502020204030204" pitchFamily="34" charset="0"/>
              </a:rPr>
              <a:t>800</a:t>
            </a:r>
            <a:r>
              <a:rPr lang="fr-FR" b="0" i="0" u="none" strike="noStrike" baseline="0" dirty="0">
                <a:solidFill>
                  <a:schemeClr val="bg1"/>
                </a:solidFill>
                <a:latin typeface="Calibri" panose="020F0502020204030204" pitchFamily="34" charset="0"/>
              </a:rPr>
              <a:t>€  </a:t>
            </a:r>
          </a:p>
          <a:p>
            <a:pPr algn="ctr"/>
            <a:r>
              <a:rPr lang="fr-FR" b="0" i="0" u="none" strike="noStrike" baseline="0" dirty="0">
                <a:solidFill>
                  <a:schemeClr val="bg1"/>
                </a:solidFill>
                <a:latin typeface="Calibri" panose="020F0502020204030204" pitchFamily="34" charset="0"/>
              </a:rPr>
              <a:t>Frais de voyage : 1500€ </a:t>
            </a:r>
          </a:p>
          <a:p>
            <a:pPr algn="ctr"/>
            <a:r>
              <a:rPr lang="fr-FR" dirty="0">
                <a:solidFill>
                  <a:schemeClr val="bg1"/>
                </a:solidFill>
                <a:latin typeface="Calibri" panose="020F0502020204030204" pitchFamily="34" charset="0"/>
              </a:rPr>
              <a:t>Total : 4300€</a:t>
            </a:r>
            <a:endParaRPr lang="fr-FR" b="1" i="0" u="none" strike="noStrike" baseline="0" dirty="0">
              <a:solidFill>
                <a:schemeClr val="bg1"/>
              </a:solidFill>
              <a:latin typeface="Calibri" panose="020F0502020204030204" pitchFamily="34" charset="0"/>
            </a:endParaRPr>
          </a:p>
        </p:txBody>
      </p:sp>
      <p:pic>
        <p:nvPicPr>
          <p:cNvPr id="7" name="Image 6">
            <a:extLst>
              <a:ext uri="{FF2B5EF4-FFF2-40B4-BE49-F238E27FC236}">
                <a16:creationId xmlns:a16="http://schemas.microsoft.com/office/drawing/2014/main" id="{3AC76ACE-99ED-72E8-4AB1-FBCBBCFAB9E0}"/>
              </a:ext>
            </a:extLst>
          </p:cNvPr>
          <p:cNvPicPr>
            <a:picLocks noChangeAspect="1"/>
          </p:cNvPicPr>
          <p:nvPr/>
        </p:nvPicPr>
        <p:blipFill>
          <a:blip r:embed="rId2">
            <a:duotone>
              <a:schemeClr val="accent6">
                <a:shade val="45000"/>
                <a:satMod val="135000"/>
              </a:schemeClr>
              <a:prstClr val="white"/>
            </a:duotone>
          </a:blip>
          <a:stretch>
            <a:fillRect/>
          </a:stretch>
        </p:blipFill>
        <p:spPr>
          <a:xfrm>
            <a:off x="-292826" y="6005486"/>
            <a:ext cx="946672" cy="946672"/>
          </a:xfrm>
          <a:prstGeom prst="rect">
            <a:avLst/>
          </a:prstGeom>
        </p:spPr>
      </p:pic>
      <p:pic>
        <p:nvPicPr>
          <p:cNvPr id="8" name="Image 7">
            <a:extLst>
              <a:ext uri="{FF2B5EF4-FFF2-40B4-BE49-F238E27FC236}">
                <a16:creationId xmlns:a16="http://schemas.microsoft.com/office/drawing/2014/main" id="{7F028F5C-6312-2A5F-5467-D5731BC698CB}"/>
              </a:ext>
            </a:extLst>
          </p:cNvPr>
          <p:cNvPicPr>
            <a:picLocks noChangeAspect="1"/>
          </p:cNvPicPr>
          <p:nvPr/>
        </p:nvPicPr>
        <p:blipFill>
          <a:blip r:embed="rId2">
            <a:duotone>
              <a:schemeClr val="accent6">
                <a:shade val="45000"/>
                <a:satMod val="135000"/>
              </a:schemeClr>
              <a:prstClr val="white"/>
            </a:duotone>
          </a:blip>
          <a:stretch>
            <a:fillRect/>
          </a:stretch>
        </p:blipFill>
        <p:spPr>
          <a:xfrm>
            <a:off x="546271" y="6005486"/>
            <a:ext cx="946672" cy="946672"/>
          </a:xfrm>
          <a:prstGeom prst="rect">
            <a:avLst/>
          </a:prstGeom>
        </p:spPr>
      </p:pic>
      <p:pic>
        <p:nvPicPr>
          <p:cNvPr id="9" name="Image 8">
            <a:extLst>
              <a:ext uri="{FF2B5EF4-FFF2-40B4-BE49-F238E27FC236}">
                <a16:creationId xmlns:a16="http://schemas.microsoft.com/office/drawing/2014/main" id="{677A83BF-F837-4692-D697-0124630F6103}"/>
              </a:ext>
            </a:extLst>
          </p:cNvPr>
          <p:cNvPicPr>
            <a:picLocks noChangeAspect="1"/>
          </p:cNvPicPr>
          <p:nvPr/>
        </p:nvPicPr>
        <p:blipFill>
          <a:blip r:embed="rId2">
            <a:duotone>
              <a:schemeClr val="accent6">
                <a:shade val="45000"/>
                <a:satMod val="135000"/>
              </a:schemeClr>
              <a:prstClr val="white"/>
            </a:duotone>
          </a:blip>
          <a:stretch>
            <a:fillRect/>
          </a:stretch>
        </p:blipFill>
        <p:spPr>
          <a:xfrm>
            <a:off x="136234" y="6005486"/>
            <a:ext cx="946672" cy="946672"/>
          </a:xfrm>
          <a:prstGeom prst="rect">
            <a:avLst/>
          </a:prstGeom>
        </p:spPr>
      </p:pic>
      <p:pic>
        <p:nvPicPr>
          <p:cNvPr id="12" name="Picture 4" descr="Hong Kong Baptist University - Wikipedia">
            <a:extLst>
              <a:ext uri="{FF2B5EF4-FFF2-40B4-BE49-F238E27FC236}">
                <a16:creationId xmlns:a16="http://schemas.microsoft.com/office/drawing/2014/main" id="{4E5CB81E-BC8D-0288-25E4-B3E3185D2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635" y="2209550"/>
            <a:ext cx="1126019" cy="1115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utocollant Drapeau Royaume-Uni rond - ref.d12744 | MPA Déco">
            <a:extLst>
              <a:ext uri="{FF2B5EF4-FFF2-40B4-BE49-F238E27FC236}">
                <a16:creationId xmlns:a16="http://schemas.microsoft.com/office/drawing/2014/main" id="{0AA4F8A7-CCF8-1199-9B4A-C0EF09F16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689" y="4715988"/>
            <a:ext cx="959937" cy="96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08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B4395-44A0-7D6A-7A7D-6B222A024462}"/>
              </a:ext>
            </a:extLst>
          </p:cNvPr>
          <p:cNvSpPr>
            <a:spLocks noGrp="1"/>
          </p:cNvSpPr>
          <p:nvPr>
            <p:ph type="ctrTitle"/>
          </p:nvPr>
        </p:nvSpPr>
        <p:spPr>
          <a:xfrm>
            <a:off x="498133" y="409719"/>
            <a:ext cx="11069889" cy="983068"/>
          </a:xfrm>
        </p:spPr>
        <p:txBody>
          <a:bodyPr/>
          <a:lstStyle/>
          <a:p>
            <a:r>
              <a:rPr lang="fr-FR" dirty="0"/>
              <a:t>1.2 Critères d’éligibilité et d’attribution </a:t>
            </a:r>
          </a:p>
        </p:txBody>
      </p:sp>
      <p:sp>
        <p:nvSpPr>
          <p:cNvPr id="3" name="Sous-titre 2">
            <a:extLst>
              <a:ext uri="{FF2B5EF4-FFF2-40B4-BE49-F238E27FC236}">
                <a16:creationId xmlns:a16="http://schemas.microsoft.com/office/drawing/2014/main" id="{5D98D7E5-0637-49A6-98B6-BB7C9A1FECD5}"/>
              </a:ext>
            </a:extLst>
          </p:cNvPr>
          <p:cNvSpPr>
            <a:spLocks noGrp="1"/>
          </p:cNvSpPr>
          <p:nvPr>
            <p:ph type="subTitle" idx="1"/>
          </p:nvPr>
        </p:nvSpPr>
        <p:spPr>
          <a:xfrm>
            <a:off x="180976" y="1770555"/>
            <a:ext cx="11267312" cy="916147"/>
          </a:xfrm>
        </p:spPr>
        <p:txBody>
          <a:bodyPr>
            <a:normAutofit/>
          </a:bodyPr>
          <a:lstStyle/>
          <a:p>
            <a:pPr marL="0" indent="0" algn="just">
              <a:buNone/>
            </a:pPr>
            <a:r>
              <a:rPr lang="fr-FR" sz="1600" dirty="0">
                <a:latin typeface="+mj-lt"/>
                <a:cs typeface="Arial" panose="020B0604020202020204" pitchFamily="34" charset="0"/>
              </a:rPr>
              <a:t>Vous pourrez percevoir un complément de 250€ au montant mensuel de la bourse Erasmus+. Pour prétendre au soutien à l’inclusion, il faut répondre à l’un des 5 critères ci-dessous et fournir le justificatif </a:t>
            </a:r>
            <a:r>
              <a:rPr lang="fr-FR" sz="1600" b="1" u="sng" dirty="0">
                <a:solidFill>
                  <a:srgbClr val="FF0000"/>
                </a:solidFill>
                <a:latin typeface="+mj-lt"/>
                <a:cs typeface="Arial" panose="020B0604020202020204" pitchFamily="34" charset="0"/>
              </a:rPr>
              <a:t>demandé avant le début de votre mobilité</a:t>
            </a:r>
          </a:p>
        </p:txBody>
      </p:sp>
      <p:sp>
        <p:nvSpPr>
          <p:cNvPr id="4" name="Espace réservé du texte 3">
            <a:extLst>
              <a:ext uri="{FF2B5EF4-FFF2-40B4-BE49-F238E27FC236}">
                <a16:creationId xmlns:a16="http://schemas.microsoft.com/office/drawing/2014/main" id="{8DDF2091-02F2-EE00-D4F8-1FDFB7C5A6F4}"/>
              </a:ext>
            </a:extLst>
          </p:cNvPr>
          <p:cNvSpPr>
            <a:spLocks noGrp="1"/>
          </p:cNvSpPr>
          <p:nvPr>
            <p:ph type="body" sz="quarter" idx="13"/>
          </p:nvPr>
        </p:nvSpPr>
        <p:spPr>
          <a:xfrm>
            <a:off x="561181" y="1117112"/>
            <a:ext cx="11069638" cy="296862"/>
          </a:xfrm>
        </p:spPr>
        <p:txBody>
          <a:bodyPr/>
          <a:lstStyle/>
          <a:p>
            <a:pPr algn="ctr"/>
            <a:r>
              <a:rPr lang="fr-FR" sz="3200" dirty="0">
                <a:solidFill>
                  <a:schemeClr val="accent3"/>
                </a:solidFill>
                <a:effectLst>
                  <a:outerShdw blurRad="50800" dist="38100" dir="2700000" algn="tl" rotWithShape="0">
                    <a:prstClr val="black">
                      <a:alpha val="40000"/>
                    </a:prstClr>
                  </a:outerShdw>
                </a:effectLst>
                <a:ea typeface="+mj-ea"/>
                <a:cs typeface="Arial" panose="020B0604020202020204" pitchFamily="34" charset="0"/>
              </a:rPr>
              <a:t>Soutien pour l’inclusion</a:t>
            </a:r>
          </a:p>
        </p:txBody>
      </p:sp>
      <p:graphicFrame>
        <p:nvGraphicFramePr>
          <p:cNvPr id="7" name="Tableau 7">
            <a:extLst>
              <a:ext uri="{FF2B5EF4-FFF2-40B4-BE49-F238E27FC236}">
                <a16:creationId xmlns:a16="http://schemas.microsoft.com/office/drawing/2014/main" id="{919B59C1-50A6-E8E0-3F4B-BBFAED1146A4}"/>
              </a:ext>
            </a:extLst>
          </p:cNvPr>
          <p:cNvGraphicFramePr>
            <a:graphicFrameLocks noGrp="1"/>
          </p:cNvGraphicFramePr>
          <p:nvPr>
            <p:extLst>
              <p:ext uri="{D42A27DB-BD31-4B8C-83A1-F6EECF244321}">
                <p14:modId xmlns:p14="http://schemas.microsoft.com/office/powerpoint/2010/main" val="3761469227"/>
              </p:ext>
            </p:extLst>
          </p:nvPr>
        </p:nvGraphicFramePr>
        <p:xfrm>
          <a:off x="1714500" y="2514600"/>
          <a:ext cx="8629650" cy="3581399"/>
        </p:xfrm>
        <a:graphic>
          <a:graphicData uri="http://schemas.openxmlformats.org/drawingml/2006/table">
            <a:tbl>
              <a:tblPr firstRow="1" bandRow="1">
                <a:tableStyleId>{16D9F66E-5EB9-4882-86FB-DCBF35E3C3E4}</a:tableStyleId>
              </a:tblPr>
              <a:tblGrid>
                <a:gridCol w="8629650">
                  <a:extLst>
                    <a:ext uri="{9D8B030D-6E8A-4147-A177-3AD203B41FA5}">
                      <a16:colId xmlns:a16="http://schemas.microsoft.com/office/drawing/2014/main" val="4055178031"/>
                    </a:ext>
                  </a:extLst>
                </a:gridCol>
              </a:tblGrid>
              <a:tr h="623735">
                <a:tc>
                  <a:txBody>
                    <a:bodyPr/>
                    <a:lstStyle/>
                    <a:p>
                      <a:pPr algn="ctr"/>
                      <a:r>
                        <a:rPr lang="fr-FR" sz="2800" b="1" kern="1200" dirty="0">
                          <a:solidFill>
                            <a:schemeClr val="accent6"/>
                          </a:solidFill>
                          <a:latin typeface="+mn-lt"/>
                          <a:ea typeface="+mn-ea"/>
                          <a:cs typeface="+mn-cs"/>
                        </a:rPr>
                        <a:t>Critères pour les personnes</a:t>
                      </a:r>
                    </a:p>
                  </a:txBody>
                  <a:tcPr/>
                </a:tc>
                <a:extLst>
                  <a:ext uri="{0D108BD9-81ED-4DB2-BD59-A6C34878D82A}">
                    <a16:rowId xmlns:a16="http://schemas.microsoft.com/office/drawing/2014/main" val="3923553691"/>
                  </a:ext>
                </a:extLst>
              </a:tr>
              <a:tr h="499412">
                <a:tc>
                  <a:txBody>
                    <a:bodyPr/>
                    <a:lstStyle/>
                    <a:p>
                      <a:r>
                        <a:rPr lang="fr-FR" sz="1300" dirty="0">
                          <a:solidFill>
                            <a:sysClr val="windowText" lastClr="000000"/>
                          </a:solidFill>
                        </a:rPr>
                        <a:t>1. En situation de handicap ou d’affection longue durée (ALD)</a:t>
                      </a:r>
                    </a:p>
                  </a:txBody>
                  <a:tcPr/>
                </a:tc>
                <a:extLst>
                  <a:ext uri="{0D108BD9-81ED-4DB2-BD59-A6C34878D82A}">
                    <a16:rowId xmlns:a16="http://schemas.microsoft.com/office/drawing/2014/main" val="960071995"/>
                  </a:ext>
                </a:extLst>
              </a:tr>
              <a:tr h="715462">
                <a:tc>
                  <a:txBody>
                    <a:bodyPr/>
                    <a:lstStyle/>
                    <a:p>
                      <a:r>
                        <a:rPr lang="fr-FR" sz="1300" b="0" u="none" strike="noStrike" kern="1200" baseline="0" dirty="0">
                          <a:solidFill>
                            <a:schemeClr val="dk1"/>
                          </a:solidFill>
                        </a:rPr>
                        <a:t>2. Habitant dans une commune classée Zones de revitalisation rurale (ZRR) </a:t>
                      </a:r>
                    </a:p>
                    <a:p>
                      <a:r>
                        <a:rPr lang="fr-FR" sz="1300" dirty="0">
                          <a:hlinkClick r:id="rId2"/>
                        </a:rPr>
                        <a:t>Zonage de politiques publiques | L'Observatoire des Territoires (observatoire-des-territoires.gouv.fr)</a:t>
                      </a:r>
                      <a:endParaRPr lang="fr-FR" sz="1300" dirty="0">
                        <a:solidFill>
                          <a:sysClr val="windowText" lastClr="000000"/>
                        </a:solidFill>
                      </a:endParaRPr>
                    </a:p>
                    <a:p>
                      <a:endParaRPr lang="fr-FR" sz="1300" dirty="0">
                        <a:solidFill>
                          <a:sysClr val="windowText" lastClr="000000"/>
                        </a:solidFill>
                      </a:endParaRPr>
                    </a:p>
                  </a:txBody>
                  <a:tcPr/>
                </a:tc>
                <a:extLst>
                  <a:ext uri="{0D108BD9-81ED-4DB2-BD59-A6C34878D82A}">
                    <a16:rowId xmlns:a16="http://schemas.microsoft.com/office/drawing/2014/main" val="2631300528"/>
                  </a:ext>
                </a:extLst>
              </a:tr>
              <a:tr h="917258">
                <a:tc>
                  <a:txBody>
                    <a:bodyPr/>
                    <a:lstStyle/>
                    <a:p>
                      <a:r>
                        <a:rPr lang="fr-FR" sz="1300" b="0" u="none" strike="noStrike" kern="1200" baseline="0" dirty="0">
                          <a:solidFill>
                            <a:schemeClr val="dk1"/>
                          </a:solidFill>
                        </a:rPr>
                        <a:t>3. Habitant à une adresse classée Quartiers Prioritaires de la Ville </a:t>
                      </a:r>
                    </a:p>
                    <a:p>
                      <a:r>
                        <a:rPr lang="fr-FR" sz="1300" dirty="0">
                          <a:hlinkClick r:id="rId3"/>
                        </a:rPr>
                        <a:t>Quartiers de la politique de la ville | Ministère de la Cohésion des territoires et des Relations avec les collectivités territoriales (cohesion-territoires.gouv.fr)</a:t>
                      </a:r>
                      <a:r>
                        <a:rPr lang="fr-FR" sz="1300" dirty="0"/>
                        <a:t> et pour le repérage des quartiers concernés </a:t>
                      </a:r>
                      <a:r>
                        <a:rPr lang="fr-FR" sz="1300" dirty="0">
                          <a:hlinkClick r:id="rId4"/>
                        </a:rPr>
                        <a:t>SIG Politique de la Ville</a:t>
                      </a:r>
                      <a:endParaRPr lang="fr-FR" sz="1300" dirty="0">
                        <a:solidFill>
                          <a:sysClr val="windowText" lastClr="000000"/>
                        </a:solidFill>
                      </a:endParaRPr>
                    </a:p>
                    <a:p>
                      <a:endParaRPr lang="fr-FR" sz="1300" dirty="0">
                        <a:solidFill>
                          <a:sysClr val="windowText" lastClr="000000"/>
                        </a:solidFill>
                      </a:endParaRPr>
                    </a:p>
                  </a:txBody>
                  <a:tcPr/>
                </a:tc>
                <a:extLst>
                  <a:ext uri="{0D108BD9-81ED-4DB2-BD59-A6C34878D82A}">
                    <a16:rowId xmlns:a16="http://schemas.microsoft.com/office/drawing/2014/main" val="2247628621"/>
                  </a:ext>
                </a:extLst>
              </a:tr>
              <a:tr h="311868">
                <a:tc>
                  <a:txBody>
                    <a:bodyPr/>
                    <a:lstStyle/>
                    <a:p>
                      <a:r>
                        <a:rPr lang="fr-FR" sz="1300" dirty="0">
                          <a:solidFill>
                            <a:sysClr val="windowText" lastClr="000000"/>
                          </a:solidFill>
                        </a:rPr>
                        <a:t>4. Boursier de l’enseignement supérieur sur critères sociaux échelons 6 et 7</a:t>
                      </a:r>
                    </a:p>
                  </a:txBody>
                  <a:tcPr/>
                </a:tc>
                <a:extLst>
                  <a:ext uri="{0D108BD9-81ED-4DB2-BD59-A6C34878D82A}">
                    <a16:rowId xmlns:a16="http://schemas.microsoft.com/office/drawing/2014/main" val="3214108598"/>
                  </a:ext>
                </a:extLst>
              </a:tr>
              <a:tr h="513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solidFill>
                            <a:sysClr val="windowText" lastClr="000000"/>
                          </a:solidFill>
                        </a:rPr>
                        <a:t>5. Appartenant à un foyer dont le Quotient Familial CAF est inférieur ou égal à 566 €</a:t>
                      </a:r>
                    </a:p>
                    <a:p>
                      <a:endParaRPr lang="fr-FR" sz="1300" dirty="0">
                        <a:solidFill>
                          <a:sysClr val="windowText" lastClr="000000"/>
                        </a:solidFill>
                      </a:endParaRPr>
                    </a:p>
                  </a:txBody>
                  <a:tcPr/>
                </a:tc>
                <a:extLst>
                  <a:ext uri="{0D108BD9-81ED-4DB2-BD59-A6C34878D82A}">
                    <a16:rowId xmlns:a16="http://schemas.microsoft.com/office/drawing/2014/main" val="1777556320"/>
                  </a:ext>
                </a:extLst>
              </a:tr>
            </a:tbl>
          </a:graphicData>
        </a:graphic>
      </p:graphicFrame>
    </p:spTree>
    <p:extLst>
      <p:ext uri="{BB962C8B-B14F-4D97-AF65-F5344CB8AC3E}">
        <p14:creationId xmlns:p14="http://schemas.microsoft.com/office/powerpoint/2010/main" val="340132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2E949-8C50-EAD4-2CC3-09BBAEF00FB9}"/>
              </a:ext>
            </a:extLst>
          </p:cNvPr>
          <p:cNvSpPr>
            <a:spLocks noGrp="1"/>
          </p:cNvSpPr>
          <p:nvPr>
            <p:ph type="ctrTitle"/>
          </p:nvPr>
        </p:nvSpPr>
        <p:spPr/>
        <p:txBody>
          <a:bodyPr/>
          <a:lstStyle/>
          <a:p>
            <a:r>
              <a:rPr lang="fr-FR" dirty="0"/>
              <a:t>1.2 Critères d’éligibilité et d’attribution</a:t>
            </a:r>
          </a:p>
        </p:txBody>
      </p:sp>
      <p:sp>
        <p:nvSpPr>
          <p:cNvPr id="4" name="Espace réservé du texte 3">
            <a:extLst>
              <a:ext uri="{FF2B5EF4-FFF2-40B4-BE49-F238E27FC236}">
                <a16:creationId xmlns:a16="http://schemas.microsoft.com/office/drawing/2014/main" id="{D8106F24-3C34-8834-DAAD-C8C6A0BE45A7}"/>
              </a:ext>
            </a:extLst>
          </p:cNvPr>
          <p:cNvSpPr>
            <a:spLocks noGrp="1"/>
          </p:cNvSpPr>
          <p:nvPr>
            <p:ph type="body" sz="quarter" idx="13"/>
          </p:nvPr>
        </p:nvSpPr>
        <p:spPr>
          <a:xfrm>
            <a:off x="498131" y="1225510"/>
            <a:ext cx="11069638" cy="296862"/>
          </a:xfrm>
        </p:spPr>
        <p:txBody>
          <a:bodyPr/>
          <a:lstStyle/>
          <a:p>
            <a:pPr algn="ctr"/>
            <a:r>
              <a:rPr lang="fr-FR" dirty="0"/>
              <a:t>Transport éco-responsable</a:t>
            </a:r>
          </a:p>
        </p:txBody>
      </p:sp>
      <p:sp>
        <p:nvSpPr>
          <p:cNvPr id="16" name="ZoneTexte 15">
            <a:extLst>
              <a:ext uri="{FF2B5EF4-FFF2-40B4-BE49-F238E27FC236}">
                <a16:creationId xmlns:a16="http://schemas.microsoft.com/office/drawing/2014/main" id="{524863D1-2DAE-48E0-8CD0-C09DE959CA35}"/>
              </a:ext>
            </a:extLst>
          </p:cNvPr>
          <p:cNvSpPr txBox="1"/>
          <p:nvPr/>
        </p:nvSpPr>
        <p:spPr>
          <a:xfrm>
            <a:off x="561053" y="1681779"/>
            <a:ext cx="10943792" cy="1477328"/>
          </a:xfrm>
          <a:prstGeom prst="rect">
            <a:avLst/>
          </a:prstGeom>
          <a:noFill/>
        </p:spPr>
        <p:txBody>
          <a:bodyPr wrap="square">
            <a:spAutoFit/>
          </a:bodyPr>
          <a:lstStyle/>
          <a:p>
            <a:r>
              <a:rPr lang="fr-FR" dirty="0"/>
              <a:t>La contribution aux frais de voyage des étudiants devient obligatoire, avec deux barèmes distincts : standard et écoresponsable, appliqués en fonction de la distance parcourue </a:t>
            </a:r>
            <a:r>
              <a:rPr lang="fr-FR" b="0" i="0" dirty="0">
                <a:effectLst/>
                <a:latin typeface="SuisseIntl"/>
              </a:rPr>
              <a:t>à vol d'oiseau entre le campus de DIJON et l’établissement d’accueil. </a:t>
            </a:r>
          </a:p>
          <a:p>
            <a:r>
              <a:rPr lang="fr-FR" b="0" i="0" dirty="0">
                <a:effectLst/>
                <a:latin typeface="SuisseIntl"/>
              </a:rPr>
              <a:t>Les moyens de transport considérés comme écoresponsables sont le vélo, le bus, le covoiturage et le train. Les montants attribués sont les suivants : </a:t>
            </a:r>
          </a:p>
        </p:txBody>
      </p:sp>
      <p:graphicFrame>
        <p:nvGraphicFramePr>
          <p:cNvPr id="17" name="Tableau 16">
            <a:extLst>
              <a:ext uri="{FF2B5EF4-FFF2-40B4-BE49-F238E27FC236}">
                <a16:creationId xmlns:a16="http://schemas.microsoft.com/office/drawing/2014/main" id="{043723EC-7D2B-BC42-C92B-87B869062EE1}"/>
              </a:ext>
            </a:extLst>
          </p:cNvPr>
          <p:cNvGraphicFramePr>
            <a:graphicFrameLocks noGrp="1"/>
          </p:cNvGraphicFramePr>
          <p:nvPr>
            <p:extLst>
              <p:ext uri="{D42A27DB-BD31-4B8C-83A1-F6EECF244321}">
                <p14:modId xmlns:p14="http://schemas.microsoft.com/office/powerpoint/2010/main" val="3398473641"/>
              </p:ext>
            </p:extLst>
          </p:nvPr>
        </p:nvGraphicFramePr>
        <p:xfrm>
          <a:off x="1317784" y="3161416"/>
          <a:ext cx="9775087" cy="2595880"/>
        </p:xfrm>
        <a:graphic>
          <a:graphicData uri="http://schemas.openxmlformats.org/drawingml/2006/table">
            <a:tbl>
              <a:tblPr firstRow="1" bandRow="1">
                <a:tableStyleId>{5C22544A-7EE6-4342-B048-85BDC9FD1C3A}</a:tableStyleId>
              </a:tblPr>
              <a:tblGrid>
                <a:gridCol w="3081867">
                  <a:extLst>
                    <a:ext uri="{9D8B030D-6E8A-4147-A177-3AD203B41FA5}">
                      <a16:colId xmlns:a16="http://schemas.microsoft.com/office/drawing/2014/main" val="536664263"/>
                    </a:ext>
                  </a:extLst>
                </a:gridCol>
                <a:gridCol w="3081867">
                  <a:extLst>
                    <a:ext uri="{9D8B030D-6E8A-4147-A177-3AD203B41FA5}">
                      <a16:colId xmlns:a16="http://schemas.microsoft.com/office/drawing/2014/main" val="940827639"/>
                    </a:ext>
                  </a:extLst>
                </a:gridCol>
                <a:gridCol w="3611353">
                  <a:extLst>
                    <a:ext uri="{9D8B030D-6E8A-4147-A177-3AD203B41FA5}">
                      <a16:colId xmlns:a16="http://schemas.microsoft.com/office/drawing/2014/main" val="186003816"/>
                    </a:ext>
                  </a:extLst>
                </a:gridCol>
              </a:tblGrid>
              <a:tr h="370840">
                <a:tc>
                  <a:txBody>
                    <a:bodyPr/>
                    <a:lstStyle/>
                    <a:p>
                      <a:r>
                        <a:rPr lang="fr-FR" dirty="0"/>
                        <a:t>Distance Parcourue</a:t>
                      </a:r>
                    </a:p>
                  </a:txBody>
                  <a:tcPr/>
                </a:tc>
                <a:tc>
                  <a:txBody>
                    <a:bodyPr/>
                    <a:lstStyle/>
                    <a:p>
                      <a:r>
                        <a:rPr lang="fr-FR" dirty="0"/>
                        <a:t>Transport Eco Responsable</a:t>
                      </a:r>
                    </a:p>
                  </a:txBody>
                  <a:tcPr/>
                </a:tc>
                <a:tc>
                  <a:txBody>
                    <a:bodyPr/>
                    <a:lstStyle/>
                    <a:p>
                      <a:r>
                        <a:rPr lang="fr-FR" dirty="0"/>
                        <a:t>Transport Standard</a:t>
                      </a:r>
                    </a:p>
                  </a:txBody>
                  <a:tcPr/>
                </a:tc>
                <a:extLst>
                  <a:ext uri="{0D108BD9-81ED-4DB2-BD59-A6C34878D82A}">
                    <a16:rowId xmlns:a16="http://schemas.microsoft.com/office/drawing/2014/main" val="2930199569"/>
                  </a:ext>
                </a:extLst>
              </a:tr>
              <a:tr h="370840">
                <a:tc>
                  <a:txBody>
                    <a:bodyPr/>
                    <a:lstStyle/>
                    <a:p>
                      <a:r>
                        <a:rPr lang="fr-FR" dirty="0"/>
                        <a:t>100-499 km</a:t>
                      </a:r>
                    </a:p>
                  </a:txBody>
                  <a:tcPr/>
                </a:tc>
                <a:tc>
                  <a:txBody>
                    <a:bodyPr/>
                    <a:lstStyle/>
                    <a:p>
                      <a:r>
                        <a:rPr lang="fr-FR" dirty="0"/>
                        <a:t>285€</a:t>
                      </a:r>
                    </a:p>
                  </a:txBody>
                  <a:tcPr/>
                </a:tc>
                <a:tc>
                  <a:txBody>
                    <a:bodyPr/>
                    <a:lstStyle/>
                    <a:p>
                      <a:r>
                        <a:rPr lang="fr-FR" dirty="0"/>
                        <a:t>211€</a:t>
                      </a:r>
                    </a:p>
                  </a:txBody>
                  <a:tcPr/>
                </a:tc>
                <a:extLst>
                  <a:ext uri="{0D108BD9-81ED-4DB2-BD59-A6C34878D82A}">
                    <a16:rowId xmlns:a16="http://schemas.microsoft.com/office/drawing/2014/main" val="2339482048"/>
                  </a:ext>
                </a:extLst>
              </a:tr>
              <a:tr h="370840">
                <a:tc>
                  <a:txBody>
                    <a:bodyPr/>
                    <a:lstStyle/>
                    <a:p>
                      <a:r>
                        <a:rPr lang="fr-FR" dirty="0"/>
                        <a:t>500-1999 km</a:t>
                      </a:r>
                    </a:p>
                  </a:txBody>
                  <a:tcPr/>
                </a:tc>
                <a:tc>
                  <a:txBody>
                    <a:bodyPr/>
                    <a:lstStyle/>
                    <a:p>
                      <a:r>
                        <a:rPr lang="fr-FR" dirty="0"/>
                        <a:t>417€</a:t>
                      </a:r>
                    </a:p>
                  </a:txBody>
                  <a:tcPr/>
                </a:tc>
                <a:tc>
                  <a:txBody>
                    <a:bodyPr/>
                    <a:lstStyle/>
                    <a:p>
                      <a:r>
                        <a:rPr lang="fr-FR" dirty="0"/>
                        <a:t>309€</a:t>
                      </a:r>
                    </a:p>
                  </a:txBody>
                  <a:tcPr/>
                </a:tc>
                <a:extLst>
                  <a:ext uri="{0D108BD9-81ED-4DB2-BD59-A6C34878D82A}">
                    <a16:rowId xmlns:a16="http://schemas.microsoft.com/office/drawing/2014/main" val="1518716182"/>
                  </a:ext>
                </a:extLst>
              </a:tr>
              <a:tr h="370840">
                <a:tc>
                  <a:txBody>
                    <a:bodyPr/>
                    <a:lstStyle/>
                    <a:p>
                      <a:r>
                        <a:rPr lang="fr-FR" dirty="0"/>
                        <a:t>2000-2999 km</a:t>
                      </a:r>
                    </a:p>
                  </a:txBody>
                  <a:tcPr/>
                </a:tc>
                <a:tc>
                  <a:txBody>
                    <a:bodyPr/>
                    <a:lstStyle/>
                    <a:p>
                      <a:r>
                        <a:rPr lang="fr-FR" dirty="0"/>
                        <a:t>535€</a:t>
                      </a:r>
                    </a:p>
                  </a:txBody>
                  <a:tcPr/>
                </a:tc>
                <a:tc>
                  <a:txBody>
                    <a:bodyPr/>
                    <a:lstStyle/>
                    <a:p>
                      <a:r>
                        <a:rPr lang="fr-FR" dirty="0"/>
                        <a:t>395€</a:t>
                      </a:r>
                    </a:p>
                  </a:txBody>
                  <a:tcPr/>
                </a:tc>
                <a:extLst>
                  <a:ext uri="{0D108BD9-81ED-4DB2-BD59-A6C34878D82A}">
                    <a16:rowId xmlns:a16="http://schemas.microsoft.com/office/drawing/2014/main" val="1124980481"/>
                  </a:ext>
                </a:extLst>
              </a:tr>
              <a:tr h="370840">
                <a:tc>
                  <a:txBody>
                    <a:bodyPr/>
                    <a:lstStyle/>
                    <a:p>
                      <a:r>
                        <a:rPr lang="fr-FR" dirty="0"/>
                        <a:t>3000-3999 km</a:t>
                      </a:r>
                    </a:p>
                  </a:txBody>
                  <a:tcPr/>
                </a:tc>
                <a:tc>
                  <a:txBody>
                    <a:bodyPr/>
                    <a:lstStyle/>
                    <a:p>
                      <a:r>
                        <a:rPr lang="fr-FR" dirty="0"/>
                        <a:t>785€</a:t>
                      </a:r>
                    </a:p>
                  </a:txBody>
                  <a:tcPr/>
                </a:tc>
                <a:tc>
                  <a:txBody>
                    <a:bodyPr/>
                    <a:lstStyle/>
                    <a:p>
                      <a:r>
                        <a:rPr lang="fr-FR" dirty="0"/>
                        <a:t>580€</a:t>
                      </a:r>
                    </a:p>
                  </a:txBody>
                  <a:tcPr/>
                </a:tc>
                <a:extLst>
                  <a:ext uri="{0D108BD9-81ED-4DB2-BD59-A6C34878D82A}">
                    <a16:rowId xmlns:a16="http://schemas.microsoft.com/office/drawing/2014/main" val="1066166833"/>
                  </a:ext>
                </a:extLst>
              </a:tr>
              <a:tr h="370840">
                <a:tc>
                  <a:txBody>
                    <a:bodyPr/>
                    <a:lstStyle/>
                    <a:p>
                      <a:r>
                        <a:rPr lang="fr-FR" dirty="0"/>
                        <a:t>4000-7999 km</a:t>
                      </a:r>
                    </a:p>
                  </a:txBody>
                  <a:tcPr/>
                </a:tc>
                <a:tc>
                  <a:txBody>
                    <a:bodyPr/>
                    <a:lstStyle/>
                    <a:p>
                      <a:r>
                        <a:rPr lang="fr-FR" dirty="0"/>
                        <a:t>1 188€</a:t>
                      </a:r>
                    </a:p>
                  </a:txBody>
                  <a:tcPr/>
                </a:tc>
                <a:tc>
                  <a:txBody>
                    <a:bodyPr/>
                    <a:lstStyle/>
                    <a:p>
                      <a:r>
                        <a:rPr lang="fr-FR" dirty="0"/>
                        <a:t>1 188€</a:t>
                      </a:r>
                    </a:p>
                  </a:txBody>
                  <a:tcPr/>
                </a:tc>
                <a:extLst>
                  <a:ext uri="{0D108BD9-81ED-4DB2-BD59-A6C34878D82A}">
                    <a16:rowId xmlns:a16="http://schemas.microsoft.com/office/drawing/2014/main" val="4226802718"/>
                  </a:ext>
                </a:extLst>
              </a:tr>
              <a:tr h="370840">
                <a:tc>
                  <a:txBody>
                    <a:bodyPr/>
                    <a:lstStyle/>
                    <a:p>
                      <a:r>
                        <a:rPr lang="fr-FR" dirty="0"/>
                        <a:t>8000 km ou plus</a:t>
                      </a:r>
                    </a:p>
                  </a:txBody>
                  <a:tcPr/>
                </a:tc>
                <a:tc>
                  <a:txBody>
                    <a:bodyPr/>
                    <a:lstStyle/>
                    <a:p>
                      <a:r>
                        <a:rPr lang="fr-FR" dirty="0"/>
                        <a:t>1 735€</a:t>
                      </a:r>
                    </a:p>
                  </a:txBody>
                  <a:tcPr/>
                </a:tc>
                <a:tc>
                  <a:txBody>
                    <a:bodyPr/>
                    <a:lstStyle/>
                    <a:p>
                      <a:r>
                        <a:rPr lang="fr-FR" dirty="0"/>
                        <a:t>1 735€</a:t>
                      </a:r>
                    </a:p>
                  </a:txBody>
                  <a:tcPr/>
                </a:tc>
                <a:extLst>
                  <a:ext uri="{0D108BD9-81ED-4DB2-BD59-A6C34878D82A}">
                    <a16:rowId xmlns:a16="http://schemas.microsoft.com/office/drawing/2014/main" val="1699227358"/>
                  </a:ext>
                </a:extLst>
              </a:tr>
            </a:tbl>
          </a:graphicData>
        </a:graphic>
      </p:graphicFrame>
      <p:sp>
        <p:nvSpPr>
          <p:cNvPr id="18" name="ZoneTexte 17">
            <a:extLst>
              <a:ext uri="{FF2B5EF4-FFF2-40B4-BE49-F238E27FC236}">
                <a16:creationId xmlns:a16="http://schemas.microsoft.com/office/drawing/2014/main" id="{BF5E8459-5FD8-1911-4E47-5BA38FD96C28}"/>
              </a:ext>
            </a:extLst>
          </p:cNvPr>
          <p:cNvSpPr txBox="1"/>
          <p:nvPr/>
        </p:nvSpPr>
        <p:spPr>
          <a:xfrm>
            <a:off x="1699490" y="6030441"/>
            <a:ext cx="7093529" cy="369332"/>
          </a:xfrm>
          <a:prstGeom prst="rect">
            <a:avLst/>
          </a:prstGeom>
          <a:noFill/>
        </p:spPr>
        <p:txBody>
          <a:bodyPr wrap="square" rtlCol="0">
            <a:spAutoFit/>
          </a:bodyPr>
          <a:lstStyle/>
          <a:p>
            <a:r>
              <a:rPr lang="fr-FR" b="1" u="sng" dirty="0">
                <a:solidFill>
                  <a:schemeClr val="tx1">
                    <a:lumMod val="75000"/>
                    <a:lumOff val="25000"/>
                  </a:schemeClr>
                </a:solidFill>
              </a:rPr>
              <a:t>Justificatifs à faire parvenir à l’adresse </a:t>
            </a:r>
            <a:r>
              <a:rPr lang="fr-FR" dirty="0">
                <a:hlinkClick r:id="rId2"/>
              </a:rPr>
              <a:t>erasmus@bsb-education.com</a:t>
            </a:r>
            <a:endParaRPr lang="fr-FR" dirty="0"/>
          </a:p>
        </p:txBody>
      </p:sp>
    </p:spTree>
    <p:extLst>
      <p:ext uri="{BB962C8B-B14F-4D97-AF65-F5344CB8AC3E}">
        <p14:creationId xmlns:p14="http://schemas.microsoft.com/office/powerpoint/2010/main" val="408335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21EBE81-4128-4619-A31A-DECFCE0D993E}"/>
              </a:ext>
            </a:extLst>
          </p:cNvPr>
          <p:cNvSpPr>
            <a:spLocks noGrp="1"/>
          </p:cNvSpPr>
          <p:nvPr>
            <p:ph type="ctrTitle"/>
          </p:nvPr>
        </p:nvSpPr>
        <p:spPr/>
        <p:txBody>
          <a:bodyPr/>
          <a:lstStyle/>
          <a:p>
            <a:r>
              <a:rPr lang="fr-FR" dirty="0"/>
              <a:t>1.3 Modalités de versement</a:t>
            </a:r>
          </a:p>
        </p:txBody>
      </p:sp>
      <p:sp>
        <p:nvSpPr>
          <p:cNvPr id="2" name="Espace réservé du contenu 1">
            <a:extLst>
              <a:ext uri="{FF2B5EF4-FFF2-40B4-BE49-F238E27FC236}">
                <a16:creationId xmlns:a16="http://schemas.microsoft.com/office/drawing/2014/main" id="{378E4B2F-A6EA-406E-9ECC-F7FAB363C05E}"/>
              </a:ext>
            </a:extLst>
          </p:cNvPr>
          <p:cNvSpPr>
            <a:spLocks noGrp="1"/>
          </p:cNvSpPr>
          <p:nvPr>
            <p:ph sz="quarter" idx="13"/>
          </p:nvPr>
        </p:nvSpPr>
        <p:spPr>
          <a:xfrm>
            <a:off x="498385" y="1441295"/>
            <a:ext cx="10331539" cy="983068"/>
          </a:xfrm>
        </p:spPr>
        <p:txBody>
          <a:bodyPr/>
          <a:lstStyle/>
          <a:p>
            <a:pPr algn="just"/>
            <a:r>
              <a:rPr lang="fr-FR" dirty="0"/>
              <a:t>La bourse Erasmus n’est pas une allocation mensuelle. Vous recevrez votre bourse en 2 fois. Pour ce faire il faudra nous faire parvenir ces documents et compléter des formalités en ligne : </a:t>
            </a:r>
          </a:p>
        </p:txBody>
      </p:sp>
      <p:grpSp>
        <p:nvGrpSpPr>
          <p:cNvPr id="7" name="Groupe 6">
            <a:extLst>
              <a:ext uri="{FF2B5EF4-FFF2-40B4-BE49-F238E27FC236}">
                <a16:creationId xmlns:a16="http://schemas.microsoft.com/office/drawing/2014/main" id="{9812F867-F76B-FF31-2A98-E492F2AD71F4}"/>
              </a:ext>
            </a:extLst>
          </p:cNvPr>
          <p:cNvGrpSpPr/>
          <p:nvPr/>
        </p:nvGrpSpPr>
        <p:grpSpPr>
          <a:xfrm>
            <a:off x="2443681" y="2502073"/>
            <a:ext cx="6987782" cy="3346653"/>
            <a:chOff x="757711" y="2309968"/>
            <a:chExt cx="7244019" cy="3168639"/>
          </a:xfrm>
        </p:grpSpPr>
        <p:grpSp>
          <p:nvGrpSpPr>
            <p:cNvPr id="8" name="Groupe 7">
              <a:extLst>
                <a:ext uri="{FF2B5EF4-FFF2-40B4-BE49-F238E27FC236}">
                  <a16:creationId xmlns:a16="http://schemas.microsoft.com/office/drawing/2014/main" id="{05AADBE0-E3BD-D017-CC86-95ECACF53B26}"/>
                </a:ext>
              </a:extLst>
            </p:cNvPr>
            <p:cNvGrpSpPr/>
            <p:nvPr/>
          </p:nvGrpSpPr>
          <p:grpSpPr>
            <a:xfrm>
              <a:off x="757711" y="2309968"/>
              <a:ext cx="3342376" cy="3168639"/>
              <a:chOff x="519140" y="1332505"/>
              <a:chExt cx="3526161" cy="3168639"/>
            </a:xfrm>
          </p:grpSpPr>
          <p:sp>
            <p:nvSpPr>
              <p:cNvPr id="12" name="Rectangle : coins arrondis 11">
                <a:extLst>
                  <a:ext uri="{FF2B5EF4-FFF2-40B4-BE49-F238E27FC236}">
                    <a16:creationId xmlns:a16="http://schemas.microsoft.com/office/drawing/2014/main" id="{7396DD1E-1E94-6796-7021-3FD26B2FA6E5}"/>
                  </a:ext>
                </a:extLst>
              </p:cNvPr>
              <p:cNvSpPr/>
              <p:nvPr/>
            </p:nvSpPr>
            <p:spPr>
              <a:xfrm>
                <a:off x="661312" y="1332505"/>
                <a:ext cx="3241820" cy="87762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80 %</a:t>
                </a:r>
              </a:p>
              <a:p>
                <a:pPr algn="ctr"/>
                <a:r>
                  <a:rPr lang="fr-FR" sz="2000" dirty="0">
                    <a:solidFill>
                      <a:schemeClr val="tx1"/>
                    </a:solidFill>
                  </a:rPr>
                  <a:t>A votre arrivée</a:t>
                </a:r>
              </a:p>
            </p:txBody>
          </p:sp>
          <p:sp>
            <p:nvSpPr>
              <p:cNvPr id="13" name="Rectangle : coins arrondis 12">
                <a:extLst>
                  <a:ext uri="{FF2B5EF4-FFF2-40B4-BE49-F238E27FC236}">
                    <a16:creationId xmlns:a16="http://schemas.microsoft.com/office/drawing/2014/main" id="{2201F2DB-055D-F3B7-54C2-8E31814078E5}"/>
                  </a:ext>
                </a:extLst>
              </p:cNvPr>
              <p:cNvSpPr/>
              <p:nvPr/>
            </p:nvSpPr>
            <p:spPr>
              <a:xfrm>
                <a:off x="519140" y="2449482"/>
                <a:ext cx="3526161" cy="2051662"/>
              </a:xfrm>
              <a:prstGeom prst="roundRect">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b="1" dirty="0"/>
                  <a:t>Learning Agreement</a:t>
                </a:r>
              </a:p>
              <a:p>
                <a:pPr marL="285750" indent="-285750">
                  <a:buFontTx/>
                  <a:buChar char="-"/>
                </a:pPr>
                <a:r>
                  <a:rPr lang="en-US" sz="1600" b="1" dirty="0"/>
                  <a:t>CEAM</a:t>
                </a:r>
              </a:p>
              <a:p>
                <a:pPr marL="285750" indent="-285750">
                  <a:buFontTx/>
                  <a:buChar char="-"/>
                </a:pPr>
                <a:r>
                  <a:rPr lang="en-US" sz="1600" b="1" dirty="0"/>
                  <a:t>Assurance </a:t>
                </a:r>
                <a:r>
                  <a:rPr lang="en-US" sz="1600" b="1" dirty="0" err="1"/>
                  <a:t>complémentaire</a:t>
                </a:r>
                <a:endParaRPr lang="en-US" sz="1600" b="1" dirty="0"/>
              </a:p>
              <a:p>
                <a:pPr marL="285750" indent="-285750">
                  <a:buFontTx/>
                  <a:buChar char="-"/>
                </a:pPr>
                <a:r>
                  <a:rPr lang="en-US" sz="1600" b="1" dirty="0"/>
                  <a:t>RIB</a:t>
                </a:r>
              </a:p>
              <a:p>
                <a:pPr marL="285750" indent="-285750">
                  <a:buFontTx/>
                  <a:buChar char="-"/>
                </a:pPr>
                <a:r>
                  <a:rPr lang="en-US" sz="1600" b="1" dirty="0" err="1"/>
                  <a:t>Contrat</a:t>
                </a:r>
                <a:r>
                  <a:rPr lang="en-US" sz="1600" b="1" dirty="0"/>
                  <a:t> de </a:t>
                </a:r>
                <a:r>
                  <a:rPr lang="en-US" sz="1600" b="1" dirty="0" err="1"/>
                  <a:t>Mobilité</a:t>
                </a:r>
                <a:r>
                  <a:rPr lang="en-US" sz="1600" b="1" dirty="0"/>
                  <a:t> Erasmus</a:t>
                </a:r>
              </a:p>
              <a:p>
                <a:pPr marL="285750" indent="-285750">
                  <a:buFontTx/>
                  <a:buChar char="-"/>
                </a:pPr>
                <a:r>
                  <a:rPr lang="en-US" sz="1600" b="1" dirty="0"/>
                  <a:t>Test EU Academy </a:t>
                </a:r>
              </a:p>
              <a:p>
                <a:pPr marL="285750" indent="-285750">
                  <a:buFontTx/>
                  <a:buChar char="-"/>
                </a:pPr>
                <a:r>
                  <a:rPr lang="en-US" sz="1600" b="1" dirty="0"/>
                  <a:t>Attestation </a:t>
                </a:r>
                <a:r>
                  <a:rPr lang="en-US" sz="1600" b="1" dirty="0" err="1"/>
                  <a:t>d’arrivée</a:t>
                </a:r>
                <a:endParaRPr lang="en-US" sz="1600" b="1" dirty="0"/>
              </a:p>
            </p:txBody>
          </p:sp>
        </p:grpSp>
        <p:grpSp>
          <p:nvGrpSpPr>
            <p:cNvPr id="9" name="Groupe 8">
              <a:extLst>
                <a:ext uri="{FF2B5EF4-FFF2-40B4-BE49-F238E27FC236}">
                  <a16:creationId xmlns:a16="http://schemas.microsoft.com/office/drawing/2014/main" id="{4705E7D7-16F1-21D9-BD8C-209196610340}"/>
                </a:ext>
              </a:extLst>
            </p:cNvPr>
            <p:cNvGrpSpPr/>
            <p:nvPr/>
          </p:nvGrpSpPr>
          <p:grpSpPr>
            <a:xfrm>
              <a:off x="4656732" y="2309968"/>
              <a:ext cx="3344998" cy="3168639"/>
              <a:chOff x="4125115" y="1332505"/>
              <a:chExt cx="3609632" cy="3168639"/>
            </a:xfrm>
          </p:grpSpPr>
          <p:sp>
            <p:nvSpPr>
              <p:cNvPr id="10" name="Rectangle : coins arrondis 9">
                <a:extLst>
                  <a:ext uri="{FF2B5EF4-FFF2-40B4-BE49-F238E27FC236}">
                    <a16:creationId xmlns:a16="http://schemas.microsoft.com/office/drawing/2014/main" id="{E6BFAC34-5BDD-7284-8C58-AAFEB4C20F6F}"/>
                  </a:ext>
                </a:extLst>
              </p:cNvPr>
              <p:cNvSpPr/>
              <p:nvPr/>
            </p:nvSpPr>
            <p:spPr>
              <a:xfrm>
                <a:off x="4125115" y="1332505"/>
                <a:ext cx="3315958" cy="877623"/>
              </a:xfrm>
              <a:prstGeom prst="round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20 %</a:t>
                </a:r>
              </a:p>
              <a:p>
                <a:pPr algn="ctr"/>
                <a:r>
                  <a:rPr lang="fr-FR" sz="2000" dirty="0">
                    <a:solidFill>
                      <a:schemeClr val="tx1"/>
                    </a:solidFill>
                  </a:rPr>
                  <a:t>A votre retour</a:t>
                </a:r>
              </a:p>
            </p:txBody>
          </p:sp>
          <p:sp>
            <p:nvSpPr>
              <p:cNvPr id="11" name="Rectangle : coins arrondis 10">
                <a:extLst>
                  <a:ext uri="{FF2B5EF4-FFF2-40B4-BE49-F238E27FC236}">
                    <a16:creationId xmlns:a16="http://schemas.microsoft.com/office/drawing/2014/main" id="{257E7866-B5DB-5C5C-6EC4-B9E73C002137}"/>
                  </a:ext>
                </a:extLst>
              </p:cNvPr>
              <p:cNvSpPr/>
              <p:nvPr/>
            </p:nvSpPr>
            <p:spPr>
              <a:xfrm>
                <a:off x="4125115" y="2449482"/>
                <a:ext cx="3609632" cy="2051662"/>
              </a:xfrm>
              <a:prstGeom prst="roundRect">
                <a:avLst/>
              </a:prstGeom>
              <a:solidFill>
                <a:schemeClr val="accent4"/>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b="1" dirty="0"/>
                  <a:t>Attestation de presence</a:t>
                </a:r>
              </a:p>
              <a:p>
                <a:pPr marL="285750" indent="-285750">
                  <a:buFontTx/>
                  <a:buChar char="-"/>
                </a:pPr>
                <a:r>
                  <a:rPr lang="en-US" sz="1600" b="1" dirty="0"/>
                  <a:t>Rapport du participant Erasmus</a:t>
                </a:r>
              </a:p>
            </p:txBody>
          </p:sp>
        </p:grpSp>
      </p:grpSp>
    </p:spTree>
    <p:extLst>
      <p:ext uri="{BB962C8B-B14F-4D97-AF65-F5344CB8AC3E}">
        <p14:creationId xmlns:p14="http://schemas.microsoft.com/office/powerpoint/2010/main" val="2553326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12EB82A-9784-47CB-BBEF-4EC936EDAE25}"/>
              </a:ext>
            </a:extLst>
          </p:cNvPr>
          <p:cNvSpPr>
            <a:spLocks noGrp="1"/>
          </p:cNvSpPr>
          <p:nvPr>
            <p:ph type="ctrTitle"/>
          </p:nvPr>
        </p:nvSpPr>
        <p:spPr>
          <a:xfrm>
            <a:off x="5865095" y="2639997"/>
            <a:ext cx="5590310" cy="1323109"/>
          </a:xfrm>
        </p:spPr>
        <p:txBody>
          <a:bodyPr/>
          <a:lstStyle/>
          <a:p>
            <a:pPr algn="ctr"/>
            <a:r>
              <a:rPr lang="fr-FR" dirty="0"/>
              <a:t>BOURSE ERASMUS 2025 - 2026</a:t>
            </a:r>
          </a:p>
        </p:txBody>
      </p:sp>
      <p:sp>
        <p:nvSpPr>
          <p:cNvPr id="5" name="Sous-titre 4">
            <a:extLst>
              <a:ext uri="{FF2B5EF4-FFF2-40B4-BE49-F238E27FC236}">
                <a16:creationId xmlns:a16="http://schemas.microsoft.com/office/drawing/2014/main" id="{4DD7DEFD-AB87-4B78-9C11-75B21915E841}"/>
              </a:ext>
            </a:extLst>
          </p:cNvPr>
          <p:cNvSpPr>
            <a:spLocks noGrp="1"/>
          </p:cNvSpPr>
          <p:nvPr>
            <p:ph type="subTitle" idx="1"/>
          </p:nvPr>
        </p:nvSpPr>
        <p:spPr>
          <a:xfrm>
            <a:off x="5865096" y="4408675"/>
            <a:ext cx="5590309" cy="1655762"/>
          </a:xfrm>
        </p:spPr>
        <p:txBody>
          <a:bodyPr/>
          <a:lstStyle/>
          <a:p>
            <a:r>
              <a:rPr lang="fr-FR" dirty="0"/>
              <a:t>2.    Quels documents dois-je fournir ?  </a:t>
            </a:r>
          </a:p>
          <a:p>
            <a:r>
              <a:rPr lang="fr-FR" dirty="0"/>
              <a:t>2.1    Avant le début de ma mobilité</a:t>
            </a:r>
          </a:p>
          <a:p>
            <a:r>
              <a:rPr lang="fr-FR" dirty="0"/>
              <a:t>2.2   Dès mon arrivée</a:t>
            </a:r>
          </a:p>
          <a:p>
            <a:r>
              <a:rPr lang="fr-FR" dirty="0"/>
              <a:t>2.3   A mon retour</a:t>
            </a:r>
          </a:p>
        </p:txBody>
      </p:sp>
      <p:pic>
        <p:nvPicPr>
          <p:cNvPr id="2" name="Image 1">
            <a:extLst>
              <a:ext uri="{FF2B5EF4-FFF2-40B4-BE49-F238E27FC236}">
                <a16:creationId xmlns:a16="http://schemas.microsoft.com/office/drawing/2014/main" id="{AFA41641-A165-D966-4EF7-695C2A68210A}"/>
              </a:ext>
            </a:extLst>
          </p:cNvPr>
          <p:cNvPicPr>
            <a:picLocks noChangeAspect="1"/>
          </p:cNvPicPr>
          <p:nvPr/>
        </p:nvPicPr>
        <p:blipFill>
          <a:blip r:embed="rId2"/>
          <a:stretch>
            <a:fillRect/>
          </a:stretch>
        </p:blipFill>
        <p:spPr>
          <a:xfrm>
            <a:off x="6096000" y="719984"/>
            <a:ext cx="5128503" cy="1474444"/>
          </a:xfrm>
          <a:prstGeom prst="rect">
            <a:avLst/>
          </a:prstGeom>
        </p:spPr>
      </p:pic>
    </p:spTree>
    <p:extLst>
      <p:ext uri="{BB962C8B-B14F-4D97-AF65-F5344CB8AC3E}">
        <p14:creationId xmlns:p14="http://schemas.microsoft.com/office/powerpoint/2010/main" val="4074434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hème Office">
  <a:themeElements>
    <a:clrScheme name="BSB OK 23-03-22">
      <a:dk1>
        <a:srgbClr val="481737"/>
      </a:dk1>
      <a:lt1>
        <a:srgbClr val="FFFFFF"/>
      </a:lt1>
      <a:dk2>
        <a:srgbClr val="6D28DF"/>
      </a:dk2>
      <a:lt2>
        <a:srgbClr val="FD594D"/>
      </a:lt2>
      <a:accent1>
        <a:srgbClr val="9967E8"/>
      </a:accent1>
      <a:accent2>
        <a:srgbClr val="CDF249"/>
      </a:accent2>
      <a:accent3>
        <a:srgbClr val="E18EB3"/>
      </a:accent3>
      <a:accent4>
        <a:srgbClr val="002FD6"/>
      </a:accent4>
      <a:accent5>
        <a:srgbClr val="9967FC"/>
      </a:accent5>
      <a:accent6>
        <a:srgbClr val="FD594D"/>
      </a:accent6>
      <a:hlink>
        <a:srgbClr val="6D28DF"/>
      </a:hlink>
      <a:folHlink>
        <a:srgbClr val="CDF2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490D5D826C764EA3DF0BCF15B597C0" ma:contentTypeVersion="21" ma:contentTypeDescription="Crée un document." ma:contentTypeScope="" ma:versionID="4212f595cd0408aab1f71f0bb5c26764">
  <xsd:schema xmlns:xsd="http://www.w3.org/2001/XMLSchema" xmlns:xs="http://www.w3.org/2001/XMLSchema" xmlns:p="http://schemas.microsoft.com/office/2006/metadata/properties" xmlns:ns2="54f31ac7-5341-42f9-b5b5-2ce2c9e150d0" xmlns:ns3="9bf963bb-a524-4a64-b69e-08fc9f836053" targetNamespace="http://schemas.microsoft.com/office/2006/metadata/properties" ma:root="true" ma:fieldsID="c14fb25b7771923c355a8de6a34c4f7d" ns2:_="" ns3:_="">
    <xsd:import namespace="54f31ac7-5341-42f9-b5b5-2ce2c9e150d0"/>
    <xsd:import namespace="9bf963bb-a524-4a64-b69e-08fc9f8360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f31ac7-5341-42f9-b5b5-2ce2c9e15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État de validation" ma:internalName="_x00c9_tat_x0020_de_x0020_validation">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7b36396f-570d-48b3-844d-43be7cdc57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f963bb-a524-4a64-b69e-08fc9f836053"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cc3e0063-3546-45de-906e-42c5b68e5789}" ma:internalName="TaxCatchAll" ma:showField="CatchAllData" ma:web="9bf963bb-a524-4a64-b69e-08fc9f836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f31ac7-5341-42f9-b5b5-2ce2c9e150d0">
      <Terms xmlns="http://schemas.microsoft.com/office/infopath/2007/PartnerControls"/>
    </lcf76f155ced4ddcb4097134ff3c332f>
    <TaxCatchAll xmlns="9bf963bb-a524-4a64-b69e-08fc9f836053" xsi:nil="true"/>
    <_Flow_SignoffStatus xmlns="54f31ac7-5341-42f9-b5b5-2ce2c9e150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FD3AAF-48BF-41DD-8795-D34FF23384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f31ac7-5341-42f9-b5b5-2ce2c9e150d0"/>
    <ds:schemaRef ds:uri="9bf963bb-a524-4a64-b69e-08fc9f836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5159AD-3FB4-441B-98E8-652AD89C1D44}">
  <ds:schemaRefs>
    <ds:schemaRef ds:uri="54f31ac7-5341-42f9-b5b5-2ce2c9e150d0"/>
    <ds:schemaRef ds:uri="9bf963bb-a524-4a64-b69e-08fc9f83605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7C8DDFC-3F01-4BD5-8628-953927C4B0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1360</TotalTime>
  <Words>2317</Words>
  <Application>Microsoft Office PowerPoint</Application>
  <PresentationFormat>Grand écran</PresentationFormat>
  <Paragraphs>229</Paragraphs>
  <Slides>23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Calibri</vt:lpstr>
      <vt:lpstr>Montserrat</vt:lpstr>
      <vt:lpstr>Montserrat Light</vt:lpstr>
      <vt:lpstr>SuisseIntl</vt:lpstr>
      <vt:lpstr>Symbol</vt:lpstr>
      <vt:lpstr>Wingdings</vt:lpstr>
      <vt:lpstr>Thème Office</vt:lpstr>
      <vt:lpstr>BOURSE ERASMUS 2025-2026</vt:lpstr>
      <vt:lpstr>1.1 Règles</vt:lpstr>
      <vt:lpstr>1.2 Critères d’éligibilité et d’attribution</vt:lpstr>
      <vt:lpstr>1.2 Critères d’éligibilité et d’attribution</vt:lpstr>
      <vt:lpstr>Bourses ERASMUS Exceptionnelles</vt:lpstr>
      <vt:lpstr>1.2 Critères d’éligibilité et d’attribution </vt:lpstr>
      <vt:lpstr>1.2 Critères d’éligibilité et d’attribution</vt:lpstr>
      <vt:lpstr>1.3 Modalités de versement</vt:lpstr>
      <vt:lpstr>BOURSE ERASMUS 2025 - 2026</vt:lpstr>
      <vt:lpstr>2. Quels documents dois-je fournir pour avoir les 80% ?</vt:lpstr>
      <vt:lpstr>2.1 Avant le début de ma mobilité : Learning Agreement</vt:lpstr>
      <vt:lpstr>2.1 Avant le début de ma mobilité : Contrat de mobilité</vt:lpstr>
      <vt:lpstr>2.1 Avant le début de ma mobilité : CEAM</vt:lpstr>
      <vt:lpstr>2.1 Avant le début de ma mobilité : Assurance complémentaire</vt:lpstr>
      <vt:lpstr>Présentation PowerPoint</vt:lpstr>
      <vt:lpstr>2.1 Avant le début de ma mobilité : Test EU Academy</vt:lpstr>
      <vt:lpstr>2.1 Avant le début de ma mobilité : RIB</vt:lpstr>
      <vt:lpstr>2.1 Avant le début de ma mobilité : Arrival Certificate</vt:lpstr>
      <vt:lpstr>Quels documents dois-je fournir pour avoir les  20% ? </vt:lpstr>
      <vt:lpstr>2.2 A mon retour : Attestation de présence</vt:lpstr>
      <vt:lpstr>2.2 A mon retour : Rapport Erasmus</vt:lpstr>
      <vt:lpstr>BOURSE ERASMUS 2024-2025</vt:lpstr>
      <vt:lpstr>3. FAQ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Noronha Emilie</cp:lastModifiedBy>
  <cp:revision>61</cp:revision>
  <dcterms:created xsi:type="dcterms:W3CDTF">2022-03-11T15:30:57Z</dcterms:created>
  <dcterms:modified xsi:type="dcterms:W3CDTF">2025-04-01T14:41:45Z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0x01010041490D5D826C764EA3DF0BCF15B597C0</vt:lpwstr>
  </property>
  <property fmtid="{D5CDD505-2E9C-101B-9397-08002B2CF9AE}" pid="3" name="MediaServiceImageTags">
    <vt:lpwstr/>
  </property>
</Properties>
</file>